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63" r:id="rId4"/>
    <p:sldId id="257" r:id="rId5"/>
    <p:sldId id="258" r:id="rId6"/>
    <p:sldId id="259" r:id="rId7"/>
    <p:sldId id="269" r:id="rId8"/>
    <p:sldId id="271" r:id="rId9"/>
    <p:sldId id="270" r:id="rId10"/>
    <p:sldId id="272" r:id="rId11"/>
    <p:sldId id="273" r:id="rId12"/>
    <p:sldId id="261" r:id="rId13"/>
    <p:sldId id="262" r:id="rId14"/>
    <p:sldId id="264" r:id="rId15"/>
    <p:sldId id="274" r:id="rId16"/>
    <p:sldId id="275" r:id="rId17"/>
    <p:sldId id="265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2" autoAdjust="0"/>
    <p:restoredTop sz="94660"/>
  </p:normalViewPr>
  <p:slideViewPr>
    <p:cSldViewPr>
      <p:cViewPr varScale="1">
        <p:scale>
          <a:sx n="66" d="100"/>
          <a:sy n="66" d="100"/>
        </p:scale>
        <p:origin x="-16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1-ый вопрос</c:v>
                </c:pt>
                <c:pt idx="1">
                  <c:v>2-ой вопрос</c:v>
                </c:pt>
                <c:pt idx="2">
                  <c:v>3-ий вопрос</c:v>
                </c:pt>
                <c:pt idx="3">
                  <c:v>4-ый вопрос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17</c:v>
                </c:pt>
                <c:pt idx="2">
                  <c:v>25</c:v>
                </c:pt>
                <c:pt idx="3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 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1-ый вопрос</c:v>
                </c:pt>
                <c:pt idx="1">
                  <c:v>2-ой вопрос</c:v>
                </c:pt>
                <c:pt idx="2">
                  <c:v>3-ий вопрос</c:v>
                </c:pt>
                <c:pt idx="3">
                  <c:v>4-ый вопрос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</c:v>
                </c:pt>
                <c:pt idx="1">
                  <c:v>8</c:v>
                </c:pt>
                <c:pt idx="2">
                  <c:v>0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604544"/>
        <c:axId val="36622720"/>
        <c:axId val="0"/>
      </c:bar3DChart>
      <c:catAx>
        <c:axId val="36604544"/>
        <c:scaling>
          <c:orientation val="minMax"/>
        </c:scaling>
        <c:delete val="0"/>
        <c:axPos val="b"/>
        <c:majorTickMark val="out"/>
        <c:minorTickMark val="none"/>
        <c:tickLblPos val="nextTo"/>
        <c:crossAx val="36622720"/>
        <c:crosses val="autoZero"/>
        <c:auto val="1"/>
        <c:lblAlgn val="ctr"/>
        <c:lblOffset val="100"/>
        <c:noMultiLvlLbl val="0"/>
      </c:catAx>
      <c:valAx>
        <c:axId val="36622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604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1-ый вопрос</c:v>
                </c:pt>
                <c:pt idx="1">
                  <c:v>2-ой вопрос</c:v>
                </c:pt>
                <c:pt idx="2">
                  <c:v>3-ий вопрос</c:v>
                </c:pt>
                <c:pt idx="3">
                  <c:v>4-ый вопрос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10</c:v>
                </c:pt>
                <c:pt idx="2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1-ый вопрос</c:v>
                </c:pt>
                <c:pt idx="1">
                  <c:v>2-ой вопрос</c:v>
                </c:pt>
                <c:pt idx="2">
                  <c:v>3-ий вопрос</c:v>
                </c:pt>
                <c:pt idx="3">
                  <c:v>4-ый вопрос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</c:v>
                </c:pt>
                <c:pt idx="1">
                  <c:v>7</c:v>
                </c:pt>
                <c:pt idx="2">
                  <c:v>8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8502912"/>
        <c:axId val="158504448"/>
        <c:axId val="0"/>
      </c:bar3DChart>
      <c:catAx>
        <c:axId val="158502912"/>
        <c:scaling>
          <c:orientation val="minMax"/>
        </c:scaling>
        <c:delete val="0"/>
        <c:axPos val="b"/>
        <c:majorTickMark val="out"/>
        <c:minorTickMark val="none"/>
        <c:tickLblPos val="nextTo"/>
        <c:crossAx val="158504448"/>
        <c:crosses val="autoZero"/>
        <c:auto val="1"/>
        <c:lblAlgn val="ctr"/>
        <c:lblOffset val="100"/>
        <c:noMultiLvlLbl val="0"/>
      </c:catAx>
      <c:valAx>
        <c:axId val="158504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502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4D2FBA4-D1CB-484A-9319-A5E879D5A49D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2F84A5D-D4A4-4B98-8FDC-56A753C897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D2FBA4-D1CB-484A-9319-A5E879D5A49D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F84A5D-D4A4-4B98-8FDC-56A753C897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4D2FBA4-D1CB-484A-9319-A5E879D5A49D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2F84A5D-D4A4-4B98-8FDC-56A753C897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D2FBA4-D1CB-484A-9319-A5E879D5A49D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F84A5D-D4A4-4B98-8FDC-56A753C897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D2FBA4-D1CB-484A-9319-A5E879D5A49D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2F84A5D-D4A4-4B98-8FDC-56A753C897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D2FBA4-D1CB-484A-9319-A5E879D5A49D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F84A5D-D4A4-4B98-8FDC-56A753C897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D2FBA4-D1CB-484A-9319-A5E879D5A49D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F84A5D-D4A4-4B98-8FDC-56A753C897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D2FBA4-D1CB-484A-9319-A5E879D5A49D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F84A5D-D4A4-4B98-8FDC-56A753C897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D2FBA4-D1CB-484A-9319-A5E879D5A49D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F84A5D-D4A4-4B98-8FDC-56A753C897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D2FBA4-D1CB-484A-9319-A5E879D5A49D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F84A5D-D4A4-4B98-8FDC-56A753C897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D2FBA4-D1CB-484A-9319-A5E879D5A49D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F84A5D-D4A4-4B98-8FDC-56A753C897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4D2FBA4-D1CB-484A-9319-A5E879D5A49D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2F84A5D-D4A4-4B98-8FDC-56A753C897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Мери </a:t>
            </a:r>
            <a:r>
              <a:rPr lang="ru-RU" dirty="0" err="1" smtClean="0"/>
              <a:t>поппинс</a:t>
            </a:r>
            <a:endParaRPr lang="ru-RU" dirty="0"/>
          </a:p>
        </p:txBody>
      </p:sp>
      <p:pic>
        <p:nvPicPr>
          <p:cNvPr id="1026" name="Picture 2" descr="C:\Users\lenovo\Desktop\meri-poppi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67" y="139643"/>
            <a:ext cx="4032448" cy="278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771800" y="3539864"/>
            <a:ext cx="6120680" cy="1101248"/>
          </a:xfrm>
        </p:spPr>
        <p:txBody>
          <a:bodyPr/>
          <a:lstStyle/>
          <a:p>
            <a:r>
              <a:rPr lang="ru-RU" dirty="0" smtClean="0"/>
              <a:t>Выполнено ученицей :Козловой Екатериной  4б класса </a:t>
            </a:r>
          </a:p>
        </p:txBody>
      </p:sp>
    </p:spTree>
    <p:extLst>
      <p:ext uri="{BB962C8B-B14F-4D97-AF65-F5344CB8AC3E}">
        <p14:creationId xmlns:p14="http://schemas.microsoft.com/office/powerpoint/2010/main" val="325779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71400"/>
            <a:ext cx="7239000" cy="1143000"/>
          </a:xfrm>
        </p:spPr>
        <p:txBody>
          <a:bodyPr>
            <a:normAutofit/>
          </a:bodyPr>
          <a:lstStyle/>
          <a:p>
            <a:r>
              <a:rPr lang="ru-RU" dirty="0"/>
              <a:t>Театральные </a:t>
            </a:r>
            <a:r>
              <a:rPr lang="ru-RU" dirty="0" smtClean="0"/>
              <a:t>постановки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9832" y="908720"/>
            <a:ext cx="5076056" cy="52565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Театр им. Ермоловой поставил спектакль по мотивам книг Памелы </a:t>
            </a:r>
            <a:r>
              <a:rPr lang="ru-RU" dirty="0" err="1"/>
              <a:t>Трэверс</a:t>
            </a:r>
            <a:r>
              <a:rPr lang="ru-RU" dirty="0"/>
              <a:t>. Сценарист — Борис </a:t>
            </a:r>
            <a:r>
              <a:rPr lang="ru-RU" dirty="0" err="1"/>
              <a:t>Заходер</a:t>
            </a:r>
            <a:r>
              <a:rPr lang="ru-RU" dirty="0"/>
              <a:t>. Премьера спектакля прошла в 1976 </a:t>
            </a:r>
            <a:r>
              <a:rPr lang="ru-RU" dirty="0" smtClean="0"/>
              <a:t>году. В городе Москве.</a:t>
            </a:r>
            <a:endParaRPr lang="ru-RU" dirty="0"/>
          </a:p>
          <a:p>
            <a:r>
              <a:rPr lang="ru-RU" dirty="0"/>
              <a:t>Цирковая программа «Новый год с Мэри </a:t>
            </a:r>
            <a:r>
              <a:rPr lang="ru-RU" dirty="0" err="1"/>
              <a:t>Поппинс</a:t>
            </a:r>
            <a:r>
              <a:rPr lang="ru-RU" dirty="0"/>
              <a:t>» в Московском цирке Юрия </a:t>
            </a:r>
            <a:r>
              <a:rPr lang="ru-RU" dirty="0" smtClean="0"/>
              <a:t>Никулина.</a:t>
            </a:r>
            <a:endParaRPr lang="ru-RU" dirty="0"/>
          </a:p>
          <a:p>
            <a:r>
              <a:rPr lang="ru-RU" dirty="0"/>
              <a:t>Спектакль «Здравствуй, Мэри </a:t>
            </a:r>
            <a:r>
              <a:rPr lang="ru-RU" dirty="0" err="1"/>
              <a:t>Поппинс</a:t>
            </a:r>
            <a:r>
              <a:rPr lang="ru-RU" dirty="0"/>
              <a:t>!» в Санкт-Петербургском театре «За Чёрной речкой» стал Лауреатом фестиваля «Театры Санкт-Петербурга — детям» 2001 </a:t>
            </a:r>
            <a:r>
              <a:rPr lang="ru-RU" dirty="0" smtClean="0"/>
              <a:t>года.</a:t>
            </a:r>
          </a:p>
          <a:p>
            <a:endParaRPr lang="ru-RU" dirty="0"/>
          </a:p>
        </p:txBody>
      </p:sp>
      <p:pic>
        <p:nvPicPr>
          <p:cNvPr id="5122" name="Picture 2" descr="C:\Users\lenovo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3024336" cy="28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92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856"/>
            <a:ext cx="72390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Мюзиклы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6768752" cy="4824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Английский мюзикл «</a:t>
            </a:r>
            <a:r>
              <a:rPr lang="ru-RU" dirty="0" err="1"/>
              <a:t>Mary</a:t>
            </a:r>
            <a:r>
              <a:rPr lang="ru-RU" dirty="0"/>
              <a:t> </a:t>
            </a:r>
            <a:r>
              <a:rPr lang="ru-RU" dirty="0" err="1"/>
              <a:t>Poppins</a:t>
            </a:r>
            <a:r>
              <a:rPr lang="ru-RU" dirty="0"/>
              <a:t>» — лауреат пяти различных </a:t>
            </a:r>
            <a:r>
              <a:rPr lang="ru-RU" dirty="0" smtClean="0"/>
              <a:t>премий. </a:t>
            </a:r>
            <a:r>
              <a:rPr lang="ru-RU" dirty="0"/>
              <a:t>Премьера состоялась в марте 2005 года. На премьере присутствовала первая исполнительница роли знаменитой </a:t>
            </a:r>
            <a:r>
              <a:rPr lang="ru-RU" dirty="0" err="1"/>
              <a:t>гувернатки</a:t>
            </a:r>
            <a:r>
              <a:rPr lang="ru-RU" dirty="0"/>
              <a:t> — </a:t>
            </a:r>
            <a:r>
              <a:rPr lang="ru-RU" dirty="0" err="1"/>
              <a:t>Джули</a:t>
            </a:r>
            <a:r>
              <a:rPr lang="ru-RU" dirty="0"/>
              <a:t> </a:t>
            </a:r>
            <a:r>
              <a:rPr lang="ru-RU" dirty="0" err="1" smtClean="0"/>
              <a:t>Эндрюс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Мюзикл Максима Дунаевского «Мэри </a:t>
            </a:r>
            <a:r>
              <a:rPr lang="ru-RU" dirty="0" err="1"/>
              <a:t>Поппинс</a:t>
            </a:r>
            <a:r>
              <a:rPr lang="ru-RU" dirty="0"/>
              <a:t>, до свидания!» в постановке Детского музыкального театра «Карамболь» (Санкт-Петербург) номинирован на премию Золотая </a:t>
            </a:r>
            <a:r>
              <a:rPr lang="ru-RU" dirty="0" smtClean="0"/>
              <a:t>маска. </a:t>
            </a:r>
            <a:r>
              <a:rPr lang="ru-RU" dirty="0"/>
              <a:t>Режиссёр-постановщик Леонид </a:t>
            </a:r>
            <a:r>
              <a:rPr lang="ru-RU" dirty="0" err="1"/>
              <a:t>Квинихидзе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296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Интересный факт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72816"/>
            <a:ext cx="5184576" cy="424847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Имя знаменитой английской няни стало нарицательным</a:t>
            </a:r>
            <a:r>
              <a:rPr lang="ru-RU" dirty="0" smtClean="0"/>
              <a:t>. </a:t>
            </a:r>
            <a:r>
              <a:rPr lang="ru-RU" dirty="0"/>
              <a:t>В честь героини книг Памелы </a:t>
            </a:r>
            <a:r>
              <a:rPr lang="ru-RU" dirty="0" err="1"/>
              <a:t>Трэверс</a:t>
            </a:r>
            <a:r>
              <a:rPr lang="ru-RU" dirty="0"/>
              <a:t> называют службы и агентства по найму нянь, конкурсы воспитателей, детские развлекательные комплексы и кафе, марку модной женской одежды и стиль в одежде. Поскольку образ Мэри </a:t>
            </a:r>
            <a:r>
              <a:rPr lang="ru-RU" dirty="0" err="1"/>
              <a:t>Поппинс</a:t>
            </a:r>
            <a:r>
              <a:rPr lang="ru-RU" dirty="0"/>
              <a:t> легко узнаваем, он часто используется для костюмированных </a:t>
            </a:r>
            <a:r>
              <a:rPr lang="ru-RU" dirty="0" smtClean="0"/>
              <a:t>балов.</a:t>
            </a:r>
            <a:endParaRPr lang="ru-RU" dirty="0"/>
          </a:p>
        </p:txBody>
      </p:sp>
      <p:pic>
        <p:nvPicPr>
          <p:cNvPr id="4098" name="Picture 2" descr="C:\Users\lenovo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132856"/>
            <a:ext cx="2088232" cy="208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lenovo\Desktop\1172816_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422486"/>
            <a:ext cx="2209541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55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1143000"/>
          </a:xfrm>
        </p:spPr>
        <p:txBody>
          <a:bodyPr/>
          <a:lstStyle/>
          <a:p>
            <a:r>
              <a:rPr lang="ru-RU" dirty="0" smtClean="0"/>
              <a:t>анкетирование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7239000" cy="3240360"/>
          </a:xfrm>
        </p:spPr>
        <p:txBody>
          <a:bodyPr>
            <a:normAutofit/>
          </a:bodyPr>
          <a:lstStyle/>
          <a:p>
            <a:r>
              <a:rPr lang="ru-RU" dirty="0" smtClean="0"/>
              <a:t>Для взрослых:</a:t>
            </a:r>
          </a:p>
          <a:p>
            <a:r>
              <a:rPr lang="ru-RU" dirty="0"/>
              <a:t>Вы знаете писательницу  Памела </a:t>
            </a:r>
            <a:r>
              <a:rPr lang="ru-RU" dirty="0" err="1"/>
              <a:t>Трэверс</a:t>
            </a:r>
            <a:r>
              <a:rPr lang="ru-RU" dirty="0"/>
              <a:t>?</a:t>
            </a:r>
          </a:p>
          <a:p>
            <a:r>
              <a:rPr lang="ru-RU" dirty="0"/>
              <a:t>Читали книгу Мэри  </a:t>
            </a:r>
            <a:r>
              <a:rPr lang="ru-RU" dirty="0" err="1"/>
              <a:t>Поппинс</a:t>
            </a:r>
            <a:r>
              <a:rPr lang="ru-RU" dirty="0"/>
              <a:t>?</a:t>
            </a:r>
          </a:p>
          <a:p>
            <a:r>
              <a:rPr lang="ru-RU" dirty="0"/>
              <a:t>Вы знаете кем присутствует Мэри </a:t>
            </a:r>
            <a:r>
              <a:rPr lang="ru-RU" dirty="0" err="1"/>
              <a:t>Поппинс</a:t>
            </a:r>
            <a:r>
              <a:rPr lang="ru-RU" dirty="0"/>
              <a:t> в книге?</a:t>
            </a:r>
          </a:p>
          <a:p>
            <a:r>
              <a:rPr lang="ru-RU" dirty="0"/>
              <a:t>Знаете какого года вышла книга?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70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анкеты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890882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045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класса:</a:t>
            </a:r>
          </a:p>
          <a:p>
            <a:r>
              <a:rPr lang="ru-RU" dirty="0"/>
              <a:t>Вы знаете писательницу  Памела </a:t>
            </a:r>
            <a:r>
              <a:rPr lang="ru-RU" dirty="0" err="1"/>
              <a:t>Трэверс</a:t>
            </a:r>
            <a:r>
              <a:rPr lang="ru-RU" dirty="0" smtClean="0"/>
              <a:t>?</a:t>
            </a:r>
          </a:p>
          <a:p>
            <a:r>
              <a:rPr lang="ru-RU" dirty="0"/>
              <a:t>Читали книгу </a:t>
            </a:r>
            <a:r>
              <a:rPr lang="ru-RU" dirty="0" smtClean="0"/>
              <a:t>о Мэри  </a:t>
            </a:r>
            <a:r>
              <a:rPr lang="ru-RU" dirty="0" err="1"/>
              <a:t>Поппинс</a:t>
            </a:r>
            <a:r>
              <a:rPr lang="ru-RU" dirty="0" smtClean="0"/>
              <a:t>?</a:t>
            </a:r>
          </a:p>
          <a:p>
            <a:r>
              <a:rPr lang="ru-RU" dirty="0" smtClean="0"/>
              <a:t>Вам нравиться Мэри </a:t>
            </a:r>
            <a:r>
              <a:rPr lang="ru-RU" dirty="0" err="1" smtClean="0"/>
              <a:t>Поппинс</a:t>
            </a:r>
            <a:r>
              <a:rPr lang="ru-RU" dirty="0" smtClean="0"/>
              <a:t>?</a:t>
            </a:r>
          </a:p>
          <a:p>
            <a:r>
              <a:rPr lang="ru-RU" dirty="0" smtClean="0"/>
              <a:t>Вы бы хотели Мэри </a:t>
            </a:r>
            <a:r>
              <a:rPr lang="ru-RU" dirty="0" err="1" smtClean="0"/>
              <a:t>Поппинс</a:t>
            </a:r>
            <a:r>
              <a:rPr lang="ru-RU" dirty="0" smtClean="0"/>
              <a:t> к себе домой?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8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анкеты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782248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157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7507514" cy="695960"/>
          </a:xfrm>
        </p:spPr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7239000" cy="48463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По исследованию анкетирования взрослые и дети не знают писательницу Памелу </a:t>
            </a:r>
            <a:r>
              <a:rPr lang="ru-RU" dirty="0" err="1" smtClean="0"/>
              <a:t>Трэверс</a:t>
            </a:r>
            <a:r>
              <a:rPr lang="ru-RU" dirty="0" smtClean="0"/>
              <a:t>, но зато все прекрасно знают и помнят её знаменитую героиню Мэри </a:t>
            </a:r>
            <a:r>
              <a:rPr lang="ru-RU" dirty="0" err="1" smtClean="0"/>
              <a:t>Поппинс</a:t>
            </a:r>
            <a:r>
              <a:rPr lang="ru-RU" dirty="0" smtClean="0"/>
              <a:t>. Потому что она няня-волшебница, заставляющая верить в сказки и чудеса. Поэтому она всегда будет оставаться в памяти людей всего мира.</a:t>
            </a:r>
          </a:p>
        </p:txBody>
      </p:sp>
    </p:spTree>
    <p:extLst>
      <p:ext uri="{BB962C8B-B14F-4D97-AF65-F5344CB8AC3E}">
        <p14:creationId xmlns:p14="http://schemas.microsoft.com/office/powerpoint/2010/main" val="121501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068960"/>
            <a:ext cx="6400800" cy="685800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86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Актуальность «Мери </a:t>
            </a:r>
            <a:r>
              <a:rPr lang="ru-RU" dirty="0" err="1"/>
              <a:t>Поппинс</a:t>
            </a:r>
            <a:r>
              <a:rPr lang="ru-RU" dirty="0"/>
              <a:t>» сохраняется и по сей день: ведь взрослые, как и дети, верят, что подует «Ветер перемен» и всё переменится к лучшему.</a:t>
            </a:r>
          </a:p>
        </p:txBody>
      </p:sp>
      <p:pic>
        <p:nvPicPr>
          <p:cNvPr id="5123" name="Picture 3" descr="C:\Users\lenovo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237" y="3429000"/>
            <a:ext cx="194421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66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0"/>
            <a:ext cx="7239000" cy="1143000"/>
          </a:xfrm>
        </p:spPr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6912768" cy="43204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Почему Мэри </a:t>
            </a:r>
            <a:r>
              <a:rPr lang="ru-RU" dirty="0" err="1" smtClean="0"/>
              <a:t>Поппинс</a:t>
            </a:r>
            <a:r>
              <a:rPr lang="ru-RU" dirty="0" smtClean="0"/>
              <a:t> знаменита во всём мире.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 smtClean="0"/>
              <a:t>Задачи</a:t>
            </a:r>
            <a:r>
              <a:rPr lang="ru-RU" b="1" dirty="0" smtClean="0"/>
              <a:t>:</a:t>
            </a:r>
          </a:p>
          <a:p>
            <a:pPr indent="0">
              <a:buNone/>
            </a:pPr>
            <a:r>
              <a:rPr lang="ru-RU" dirty="0" smtClean="0"/>
              <a:t>     1. </a:t>
            </a:r>
            <a:r>
              <a:rPr lang="ru-RU" dirty="0"/>
              <a:t>П</a:t>
            </a:r>
            <a:r>
              <a:rPr lang="ru-RU" dirty="0" smtClean="0"/>
              <a:t>ознакомиться  с биографией      английской писательницей Памелы </a:t>
            </a:r>
            <a:r>
              <a:rPr lang="ru-RU" dirty="0" err="1" smtClean="0"/>
              <a:t>Трэверс</a:t>
            </a:r>
            <a:r>
              <a:rPr lang="ru-RU" dirty="0" smtClean="0"/>
              <a:t>.</a:t>
            </a:r>
          </a:p>
          <a:p>
            <a:pPr indent="0">
              <a:buNone/>
            </a:pPr>
            <a:r>
              <a:rPr lang="ru-RU" dirty="0"/>
              <a:t> </a:t>
            </a:r>
            <a:r>
              <a:rPr lang="ru-RU" dirty="0" smtClean="0"/>
              <a:t>    2.Изучить </a:t>
            </a:r>
            <a:r>
              <a:rPr lang="ru-RU" dirty="0"/>
              <a:t>творчество </a:t>
            </a:r>
            <a:r>
              <a:rPr lang="ru-RU" dirty="0" smtClean="0"/>
              <a:t>писательницы </a:t>
            </a:r>
            <a:r>
              <a:rPr lang="ru-RU" dirty="0"/>
              <a:t>Памелы </a:t>
            </a:r>
            <a:r>
              <a:rPr lang="ru-RU" dirty="0" err="1" smtClean="0"/>
              <a:t>Трэверс</a:t>
            </a:r>
            <a:r>
              <a:rPr lang="ru-RU" dirty="0" smtClean="0"/>
              <a:t>.</a:t>
            </a:r>
            <a:endParaRPr lang="ru-RU" dirty="0" smtClean="0"/>
          </a:p>
          <a:p>
            <a:pPr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/>
              <a:t>3.Провести </a:t>
            </a:r>
            <a:r>
              <a:rPr lang="ru-RU" dirty="0" smtClean="0"/>
              <a:t>анкетирование  </a:t>
            </a:r>
            <a:r>
              <a:rPr lang="ru-RU" dirty="0" smtClean="0"/>
              <a:t>в среди взрослых и </a:t>
            </a:r>
            <a:r>
              <a:rPr lang="ru-RU" dirty="0" smtClean="0"/>
              <a:t>одноклассников.</a:t>
            </a:r>
          </a:p>
          <a:p>
            <a:pPr indent="0">
              <a:buNone/>
            </a:pPr>
            <a:r>
              <a:rPr lang="ru-RU" dirty="0" smtClean="0"/>
              <a:t>     4.Заключение.</a:t>
            </a:r>
            <a:endParaRPr lang="ru-RU" dirty="0" smtClean="0"/>
          </a:p>
          <a:p>
            <a:pPr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</a:p>
          <a:p>
            <a:pPr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08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052736"/>
            <a:ext cx="6400800" cy="685800"/>
          </a:xfrm>
        </p:spPr>
        <p:txBody>
          <a:bodyPr/>
          <a:lstStyle/>
          <a:p>
            <a:r>
              <a:rPr lang="ru-RU" dirty="0" smtClean="0"/>
              <a:t>писатель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928802"/>
            <a:ext cx="4536504" cy="374441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Писателем этой  книги </a:t>
            </a:r>
            <a:r>
              <a:rPr lang="ru-RU" dirty="0" smtClean="0"/>
              <a:t>была  </a:t>
            </a:r>
            <a:r>
              <a:rPr lang="ru-RU" dirty="0" smtClean="0"/>
              <a:t>Памела </a:t>
            </a:r>
            <a:r>
              <a:rPr lang="ru-RU" dirty="0" err="1" smtClean="0"/>
              <a:t>Линдон</a:t>
            </a:r>
            <a:r>
              <a:rPr lang="ru-RU" dirty="0" smtClean="0"/>
              <a:t>  </a:t>
            </a:r>
            <a:r>
              <a:rPr lang="ru-RU" dirty="0" err="1" smtClean="0"/>
              <a:t>Трэверс</a:t>
            </a:r>
            <a:r>
              <a:rPr lang="ru-RU" dirty="0" smtClean="0"/>
              <a:t>. </a:t>
            </a:r>
            <a:r>
              <a:rPr lang="ru-RU" dirty="0"/>
              <a:t>Родилась в городе Мэриборо — Австралия, </a:t>
            </a:r>
            <a:r>
              <a:rPr lang="ru-RU" dirty="0" err="1"/>
              <a:t>Квинсленд</a:t>
            </a:r>
            <a:r>
              <a:rPr lang="ru-RU" dirty="0"/>
              <a:t>. Родителями были банковский управляющий </a:t>
            </a:r>
            <a:r>
              <a:rPr lang="ru-RU" dirty="0" err="1"/>
              <a:t>Трэверс</a:t>
            </a:r>
            <a:r>
              <a:rPr lang="ru-RU" dirty="0"/>
              <a:t> Роберт </a:t>
            </a:r>
            <a:r>
              <a:rPr lang="ru-RU" dirty="0" smtClean="0"/>
              <a:t>Гофф и </a:t>
            </a:r>
            <a:r>
              <a:rPr lang="ru-RU" dirty="0"/>
              <a:t>Маргарет </a:t>
            </a:r>
            <a:r>
              <a:rPr lang="ru-RU" dirty="0" smtClean="0"/>
              <a:t>Агнес, </a:t>
            </a:r>
            <a:r>
              <a:rPr lang="ru-RU" dirty="0"/>
              <a:t>до замужества — </a:t>
            </a:r>
            <a:r>
              <a:rPr lang="ru-RU" dirty="0" err="1" smtClean="0"/>
              <a:t>Морехед</a:t>
            </a:r>
            <a:r>
              <a:rPr lang="ru-RU" dirty="0" smtClean="0"/>
              <a:t>. </a:t>
            </a:r>
            <a:r>
              <a:rPr lang="ru-RU" dirty="0"/>
              <a:t>Её отец умер, когда ей было семь лет</a:t>
            </a:r>
            <a:r>
              <a:rPr lang="ru-RU" dirty="0" smtClean="0"/>
              <a:t>. Жила с 09.08.1899 до 23 04 1996</a:t>
            </a:r>
            <a:endParaRPr lang="ru-RU" dirty="0"/>
          </a:p>
        </p:txBody>
      </p:sp>
      <p:pic>
        <p:nvPicPr>
          <p:cNvPr id="6146" name="Picture 2" descr="C:\Users\lenovo\Desktop\загруженное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420888"/>
            <a:ext cx="2736304" cy="32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06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4008" y="2276872"/>
            <a:ext cx="3600400" cy="36004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Писать начала с детства — она писала рассказы и пьесы для школьных спектаклей, а братьев и сестёр развлекала волшебными рассказами. Её поэмы были опубликованы, когда ей не было и двадцати лет — она писала для австралийского журнала «Бюллетень» (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Bulletin</a:t>
            </a:r>
            <a:r>
              <a:rPr lang="ru-RU" dirty="0"/>
              <a:t>).</a:t>
            </a:r>
          </a:p>
        </p:txBody>
      </p:sp>
      <p:pic>
        <p:nvPicPr>
          <p:cNvPr id="2050" name="Picture 2" descr="C:\Users\lenovo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288" y="2204864"/>
            <a:ext cx="263964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37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6400800" cy="685800"/>
          </a:xfrm>
        </p:spPr>
        <p:txBody>
          <a:bodyPr>
            <a:normAutofit/>
          </a:bodyPr>
          <a:lstStyle/>
          <a:p>
            <a:r>
              <a:rPr lang="ru-RU" dirty="0" smtClean="0"/>
              <a:t>Успехи </a:t>
            </a:r>
            <a:r>
              <a:rPr lang="ru-RU" dirty="0" err="1" smtClean="0"/>
              <a:t>Трэверс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32756"/>
            <a:ext cx="5112568" cy="496855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 1934 году публикация «Мэри </a:t>
            </a:r>
            <a:r>
              <a:rPr lang="ru-RU" dirty="0" err="1"/>
              <a:t>Поппинс</a:t>
            </a:r>
            <a:r>
              <a:rPr lang="ru-RU" dirty="0"/>
              <a:t>» была первым литературным успехом </a:t>
            </a:r>
            <a:r>
              <a:rPr lang="ru-RU" dirty="0" err="1"/>
              <a:t>Трэверс</a:t>
            </a:r>
            <a:r>
              <a:rPr lang="ru-RU" dirty="0"/>
              <a:t>. Последовали продолжения книги, а также романы, сборники стихов и нехудожественные </a:t>
            </a:r>
            <a:r>
              <a:rPr lang="ru-RU" dirty="0" smtClean="0"/>
              <a:t>произведения. Фильм </a:t>
            </a:r>
            <a:r>
              <a:rPr lang="ru-RU" dirty="0"/>
              <a:t>Диснея «Мэри </a:t>
            </a:r>
            <a:r>
              <a:rPr lang="ru-RU" dirty="0" err="1"/>
              <a:t>Поппинс</a:t>
            </a:r>
            <a:r>
              <a:rPr lang="ru-RU" dirty="0"/>
              <a:t>» был выпущен в 1964 году (главную роль — Мэри </a:t>
            </a:r>
            <a:r>
              <a:rPr lang="ru-RU" dirty="0" err="1"/>
              <a:t>Поппинс</a:t>
            </a:r>
            <a:r>
              <a:rPr lang="ru-RU" dirty="0"/>
              <a:t> — сыграла актриса </a:t>
            </a:r>
            <a:r>
              <a:rPr lang="ru-RU" dirty="0" err="1"/>
              <a:t>Джули</a:t>
            </a:r>
            <a:r>
              <a:rPr lang="ru-RU" dirty="0"/>
              <a:t> </a:t>
            </a:r>
            <a:r>
              <a:rPr lang="ru-RU" dirty="0" err="1"/>
              <a:t>Эндрюс</a:t>
            </a:r>
            <a:r>
              <a:rPr lang="ru-RU" dirty="0"/>
              <a:t>). Фильм был выдвинут на премию «Оскар» в 13 номинациях и удостоился пяти наград. В Советском Союзе в 1983 году был выпущен фильм «Мэри </a:t>
            </a:r>
            <a:r>
              <a:rPr lang="ru-RU" dirty="0" err="1"/>
              <a:t>Поппинс</a:t>
            </a:r>
            <a:r>
              <a:rPr lang="ru-RU" dirty="0"/>
              <a:t>, до свидания!».</a:t>
            </a:r>
          </a:p>
        </p:txBody>
      </p:sp>
      <p:pic>
        <p:nvPicPr>
          <p:cNvPr id="3074" name="Picture 2" descr="C:\Users\lenovo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102" y="2278247"/>
            <a:ext cx="2695889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96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7239000" cy="1143000"/>
          </a:xfrm>
        </p:spPr>
        <p:txBody>
          <a:bodyPr/>
          <a:lstStyle/>
          <a:p>
            <a:r>
              <a:rPr lang="ru-RU" dirty="0" smtClean="0"/>
              <a:t>Мэри </a:t>
            </a:r>
            <a:r>
              <a:rPr lang="ru-RU" dirty="0" err="1" smtClean="0"/>
              <a:t>поппинс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824" y="1700808"/>
            <a:ext cx="5328592" cy="4536504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Мэ́ри</a:t>
            </a:r>
            <a:r>
              <a:rPr lang="ru-RU" dirty="0"/>
              <a:t> </a:t>
            </a:r>
            <a:r>
              <a:rPr lang="ru-RU" dirty="0" err="1"/>
              <a:t>По́ппинс</a:t>
            </a:r>
            <a:r>
              <a:rPr lang="ru-RU" dirty="0"/>
              <a:t> </a:t>
            </a:r>
            <a:r>
              <a:rPr lang="ru-RU" dirty="0" smtClean="0"/>
              <a:t>— </a:t>
            </a:r>
            <a:r>
              <a:rPr lang="ru-RU" dirty="0"/>
              <a:t>героиня сказочных повестей детской писательницы Памелы </a:t>
            </a:r>
            <a:r>
              <a:rPr lang="ru-RU" dirty="0" err="1"/>
              <a:t>Трэверс</a:t>
            </a:r>
            <a:r>
              <a:rPr lang="ru-RU" dirty="0"/>
              <a:t>, няня-волшебница, воспитывающая детей в одной из лондонских семей. Книги о Мэри </a:t>
            </a:r>
            <a:r>
              <a:rPr lang="ru-RU" dirty="0" err="1"/>
              <a:t>Поппинс</a:t>
            </a:r>
            <a:r>
              <a:rPr lang="ru-RU" dirty="0"/>
              <a:t>, первая из которых вышла в 1934 году, приобрели огромную популярность, как в англоязычных странах, так и в остальном </a:t>
            </a:r>
            <a:r>
              <a:rPr lang="ru-RU" dirty="0" smtClean="0"/>
              <a:t>мире.</a:t>
            </a:r>
            <a:endParaRPr lang="ru-RU" dirty="0"/>
          </a:p>
        </p:txBody>
      </p:sp>
      <p:pic>
        <p:nvPicPr>
          <p:cNvPr id="2050" name="Picture 2" descr="C:\Users\lenovo\Desktop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2664296" cy="235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17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/>
          <a:lstStyle/>
          <a:p>
            <a:r>
              <a:rPr lang="ru-RU" dirty="0" smtClean="0"/>
              <a:t>Образ героини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7488832" cy="367240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Памела </a:t>
            </a:r>
            <a:r>
              <a:rPr lang="ru-RU" dirty="0" err="1"/>
              <a:t>Треверс</a:t>
            </a:r>
            <a:r>
              <a:rPr lang="ru-RU" dirty="0"/>
              <a:t> создала образ «идеальной няни</a:t>
            </a:r>
            <a:r>
              <a:rPr lang="ru-RU" dirty="0" smtClean="0"/>
              <a:t>». </a:t>
            </a:r>
            <a:r>
              <a:rPr lang="ru-RU" dirty="0"/>
              <a:t>Мэри </a:t>
            </a:r>
            <a:r>
              <a:rPr lang="ru-RU" dirty="0" err="1"/>
              <a:t>Поппинс</a:t>
            </a:r>
            <a:r>
              <a:rPr lang="ru-RU" dirty="0"/>
              <a:t> — молодая женщина непримечательной </a:t>
            </a:r>
            <a:r>
              <a:rPr lang="ru-RU" dirty="0" smtClean="0"/>
              <a:t>наружности  « Она </a:t>
            </a:r>
            <a:r>
              <a:rPr lang="ru-RU" dirty="0"/>
              <a:t>была худая, с большими руками и ногами и крошечными голубыми глазками, которые, казалось, буравят тебя насквозь</a:t>
            </a:r>
            <a:r>
              <a:rPr lang="ru-RU" dirty="0" smtClean="0"/>
              <a:t>». </a:t>
            </a:r>
            <a:r>
              <a:rPr lang="ru-RU" dirty="0"/>
              <a:t>Её отличает аккуратность и прекрасные манеры, туфли Мэри </a:t>
            </a:r>
            <a:r>
              <a:rPr lang="ru-RU" dirty="0" err="1"/>
              <a:t>Поппинс</a:t>
            </a:r>
            <a:r>
              <a:rPr lang="ru-RU" dirty="0"/>
              <a:t> всегда начищены, передник накрахмален, от неё исходит аромат мыла «Солнечный свет» и тостов. Всё имущество героини состоит из зонтика и большой ковровой (гобеленовой) сумки.</a:t>
            </a:r>
          </a:p>
        </p:txBody>
      </p:sp>
      <p:pic>
        <p:nvPicPr>
          <p:cNvPr id="3074" name="Picture 2" descr="C:\Users\lenovo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14285"/>
            <a:ext cx="2143125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43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1173"/>
            <a:ext cx="7239000" cy="1143000"/>
          </a:xfrm>
        </p:spPr>
        <p:txBody>
          <a:bodyPr/>
          <a:lstStyle/>
          <a:p>
            <a:r>
              <a:rPr lang="ru-RU" dirty="0" smtClean="0"/>
              <a:t>Сюжет книги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59"/>
            <a:ext cx="3888432" cy="525658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Первая повесть о волшебной няне начинается с описания неустроенного быта семьи </a:t>
            </a:r>
            <a:r>
              <a:rPr lang="ru-RU" dirty="0" err="1"/>
              <a:t>Бэнксов</a:t>
            </a:r>
            <a:r>
              <a:rPr lang="ru-RU" dirty="0"/>
              <a:t>, где не слишком удачливый глава семейства вместе с женой не может управиться с детьми. </a:t>
            </a:r>
            <a:r>
              <a:rPr lang="ru-RU" dirty="0" err="1"/>
              <a:t>Бэнксы</a:t>
            </a:r>
            <a:r>
              <a:rPr lang="ru-RU" dirty="0"/>
              <a:t> одну за другой нанимают нянь, но эти попытки оканчиваются неудачно, пока ответственный пост в доме не занимает загадочная молодая дама с решительными </a:t>
            </a:r>
            <a:r>
              <a:rPr lang="ru-RU" dirty="0" smtClean="0"/>
              <a:t>манерами.</a:t>
            </a:r>
            <a:endParaRPr lang="ru-RU" dirty="0"/>
          </a:p>
        </p:txBody>
      </p:sp>
      <p:pic>
        <p:nvPicPr>
          <p:cNvPr id="4098" name="Picture 2" descr="C:\Users\lenovo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420" y="1988840"/>
            <a:ext cx="258590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72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445</TotalTime>
  <Words>768</Words>
  <Application>Microsoft Office PowerPoint</Application>
  <PresentationFormat>Экран (4:3)</PresentationFormat>
  <Paragraphs>56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Мери поппинс</vt:lpstr>
      <vt:lpstr>актуальность</vt:lpstr>
      <vt:lpstr>цель</vt:lpstr>
      <vt:lpstr>писатель</vt:lpstr>
      <vt:lpstr>творчество</vt:lpstr>
      <vt:lpstr>Успехи Трэверс</vt:lpstr>
      <vt:lpstr>Мэри поппинс</vt:lpstr>
      <vt:lpstr>Образ героини</vt:lpstr>
      <vt:lpstr>Сюжет книги</vt:lpstr>
      <vt:lpstr>Театральные постановки</vt:lpstr>
      <vt:lpstr>Мюзиклы</vt:lpstr>
      <vt:lpstr>Интересный факт</vt:lpstr>
      <vt:lpstr>анкетирование</vt:lpstr>
      <vt:lpstr>Ответы анкеты</vt:lpstr>
      <vt:lpstr>анкета</vt:lpstr>
      <vt:lpstr>Ответы анкеты</vt:lpstr>
      <vt:lpstr>Вывод: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Мери поппинс</dc:title>
  <dc:creator>lenovo</dc:creator>
  <cp:lastModifiedBy>lenovo</cp:lastModifiedBy>
  <cp:revision>37</cp:revision>
  <dcterms:created xsi:type="dcterms:W3CDTF">2013-12-04T11:17:16Z</dcterms:created>
  <dcterms:modified xsi:type="dcterms:W3CDTF">2013-12-06T12:42:05Z</dcterms:modified>
</cp:coreProperties>
</file>