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76" r:id="rId4"/>
    <p:sldId id="277" r:id="rId5"/>
    <p:sldId id="273" r:id="rId6"/>
    <p:sldId id="274" r:id="rId7"/>
    <p:sldId id="268" r:id="rId8"/>
    <p:sldId id="275" r:id="rId9"/>
    <p:sldId id="265" r:id="rId10"/>
    <p:sldId id="269" r:id="rId11"/>
    <p:sldId id="267" r:id="rId12"/>
    <p:sldId id="266" r:id="rId13"/>
    <p:sldId id="270" r:id="rId14"/>
    <p:sldId id="280" r:id="rId15"/>
    <p:sldId id="281" r:id="rId16"/>
    <p:sldId id="282" r:id="rId17"/>
    <p:sldId id="283" r:id="rId18"/>
    <p:sldId id="284" r:id="rId19"/>
    <p:sldId id="285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EBC51-E66A-4B31-ACB2-6E72EF126639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E0EF-FDC5-4315-A290-D142A2D8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C852-403B-4D70-9CDF-5146CE9EEC7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0BD4-3991-4B48-A9CB-A9D9CAE05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DAEE-1C6C-4F36-AEEE-DEBA9F37E36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E2F93-BCCC-4D92-A6BF-CA438F135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D57F-B6AD-4366-8C4A-F83870B3EF60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65260-5B31-47F3-A2F8-5C7C2E27F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971A-D9E5-4330-92FB-FC8FF8381930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7C3C-98B8-4F9D-965B-2F93C12C0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0371B-5E21-4BC7-813A-D2EBB3DA1D74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FEAE-3D4A-4D37-8065-AF0914009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369D4-E359-4AA6-9604-FA975539E454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C0F4-25B2-429E-AC42-F88A8E8D3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0669-25AB-47A3-89F9-D17AF2DF2190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0FE1-DA9A-492B-B3B7-01103A7C5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4DE63-0F70-4876-AEA4-EF391BA7D613}" type="datetimeFigureOut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280C-7208-4F1F-8E4D-FDB5FB0A3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D3CE-741F-474E-9A32-B6754BDEC4BB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4815-F27F-4CE5-B64E-2B2225845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B091-8198-488B-AB9E-8B39548D21B5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4A72-46EB-4162-8B5F-2E1AA913B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17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F08730-81F5-4E19-8C9F-ABAF9955341C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CEE569-FD7B-4152-AD1C-D72E08B46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6" r:id="rId2"/>
    <p:sldLayoutId id="2147483724" r:id="rId3"/>
    <p:sldLayoutId id="2147483717" r:id="rId4"/>
    <p:sldLayoutId id="2147483718" r:id="rId5"/>
    <p:sldLayoutId id="2147483719" r:id="rId6"/>
    <p:sldLayoutId id="2147483725" r:id="rId7"/>
    <p:sldLayoutId id="2147483720" r:id="rId8"/>
    <p:sldLayoutId id="2147483726" r:id="rId9"/>
    <p:sldLayoutId id="2147483721" r:id="rId10"/>
    <p:sldLayoutId id="214748372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Чтение книг полезный и приятный  досуг   </a:t>
            </a:r>
            <a:endParaRPr lang="ru-RU" dirty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6289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Выполнил: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Иванов Артём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ученик 4 «А» класса </a:t>
            </a:r>
          </a:p>
          <a:p>
            <a:pPr marR="0" eaLnBrk="1" hangingPunct="1">
              <a:lnSpc>
                <a:spcPct val="80000"/>
              </a:lnSpc>
            </a:pPr>
            <a:endParaRPr lang="ru-RU" sz="1700" smtClean="0"/>
          </a:p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МОБУ СОШ №9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им.М.И.Кершенгольца</a:t>
            </a:r>
          </a:p>
          <a:p>
            <a:pPr marR="0" eaLnBrk="1" hangingPunct="1">
              <a:lnSpc>
                <a:spcPct val="80000"/>
              </a:lnSpc>
            </a:pPr>
            <a:endParaRPr lang="ru-RU" sz="1700" smtClean="0"/>
          </a:p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Руководитель: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1700" smtClean="0"/>
              <a:t>Сабарайкина М.С.  </a:t>
            </a:r>
          </a:p>
          <a:p>
            <a:pPr marR="0"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Мне нравилось слушать приключения Элли и ее друзей. Как Урфин Джюс оживлял порошком все неживые предметы, как создал армию из деревянных солдатов и напал на Изумрудный город.   Когда я сам научился читать, то перечитал  все  книги Волкова самостоятельно.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С 2011 года я посещаю Центр детства и юношества Национальной библиотеки РС(Я).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Мне нравится ходить  библиотеку, здесь много книг и журналов.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В 2012 году я стал «Лучшим читатель библиотеки».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/>
          </a:p>
        </p:txBody>
      </p:sp>
      <p:pic>
        <p:nvPicPr>
          <p:cNvPr id="22531" name="Picture 2" descr="F:\DCIM\102_PANA\P102007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3225" y="285750"/>
            <a:ext cx="4716463" cy="62325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771525"/>
          </a:xfrm>
        </p:spPr>
        <p:txBody>
          <a:bodyPr/>
          <a:lstStyle/>
          <a:p>
            <a:pPr eaLnBrk="1" hangingPunct="1"/>
            <a:r>
              <a:rPr lang="ru-RU" smtClean="0"/>
              <a:t>Моя любимая книга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88" y="1143000"/>
            <a:ext cx="3571875" cy="51054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Из прочитанных книг мне было интересно читать «Гарри </a:t>
            </a:r>
            <a:r>
              <a:rPr lang="ru-RU" sz="1800" dirty="0" err="1" smtClean="0"/>
              <a:t>Поттера</a:t>
            </a:r>
            <a:r>
              <a:rPr lang="ru-RU" sz="1800" dirty="0" smtClean="0"/>
              <a:t>» писательница Джулиан </a:t>
            </a:r>
            <a:r>
              <a:rPr lang="ru-RU" sz="1800" dirty="0" err="1" smtClean="0"/>
              <a:t>Ролинг</a:t>
            </a:r>
            <a:r>
              <a:rPr lang="ru-RU" sz="1800" dirty="0" smtClean="0"/>
              <a:t>.   Я узнал, что существует мир волшебников, живущих бок о бок с обычными людьми. В их мире действуют собственные законы, и все это – тайна. Главные герои Гарри </a:t>
            </a:r>
            <a:r>
              <a:rPr lang="ru-RU" sz="1800" dirty="0" err="1" smtClean="0"/>
              <a:t>Поттер</a:t>
            </a:r>
            <a:r>
              <a:rPr lang="ru-RU" sz="1800" dirty="0" smtClean="0"/>
              <a:t>, Рональд </a:t>
            </a:r>
            <a:r>
              <a:rPr lang="ru-RU" sz="1800" dirty="0" err="1" smtClean="0"/>
              <a:t>Уизли</a:t>
            </a:r>
            <a:r>
              <a:rPr lang="ru-RU" sz="1800" dirty="0" smtClean="0"/>
              <a:t>, </a:t>
            </a:r>
            <a:r>
              <a:rPr lang="ru-RU" sz="1800" dirty="0" err="1" smtClean="0"/>
              <a:t>Гермиона</a:t>
            </a:r>
            <a:r>
              <a:rPr lang="ru-RU" sz="1800" dirty="0" smtClean="0"/>
              <a:t> </a:t>
            </a:r>
            <a:r>
              <a:rPr lang="ru-RU" sz="1800" dirty="0" err="1" smtClean="0"/>
              <a:t>Гренджер</a:t>
            </a:r>
            <a:r>
              <a:rPr lang="ru-RU" sz="1800" dirty="0" smtClean="0"/>
              <a:t> сражаются </a:t>
            </a:r>
            <a:r>
              <a:rPr lang="ru-RU" sz="1800" dirty="0" err="1" smtClean="0"/>
              <a:t>Волан-де-Мортам</a:t>
            </a:r>
            <a:r>
              <a:rPr lang="ru-RU" sz="1800" dirty="0" smtClean="0"/>
              <a:t>. Особенно </a:t>
            </a:r>
            <a:r>
              <a:rPr lang="ru-RU" sz="1800" dirty="0" err="1" smtClean="0"/>
              <a:t>заполмился</a:t>
            </a:r>
            <a:r>
              <a:rPr lang="ru-RU" sz="1800" dirty="0" smtClean="0"/>
              <a:t> момент, когда Гарри </a:t>
            </a:r>
            <a:r>
              <a:rPr lang="ru-RU" sz="1800" dirty="0" err="1" smtClean="0"/>
              <a:t>Поттер</a:t>
            </a:r>
            <a:r>
              <a:rPr lang="ru-RU" sz="1800" dirty="0" smtClean="0"/>
              <a:t> спасают сестру Рона и уничтожает </a:t>
            </a:r>
            <a:r>
              <a:rPr lang="ru-RU" sz="1800" dirty="0" err="1" smtClean="0"/>
              <a:t>крестраж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Волан-де-Мортам</a:t>
            </a:r>
            <a:r>
              <a:rPr lang="ru-RU" sz="1800" dirty="0" smtClean="0"/>
              <a:t> клыком Василиска. Мне интересен Гарри </a:t>
            </a:r>
            <a:r>
              <a:rPr lang="ru-RU" sz="1800" dirty="0" err="1" smtClean="0"/>
              <a:t>Поттер</a:t>
            </a:r>
            <a:r>
              <a:rPr lang="ru-RU" sz="1800" dirty="0" smtClean="0"/>
              <a:t>, потому что он храбрый, смелый, добрый, непосредственный. Он очень внимательный, он спасает своих друзей в беде, а не убегает.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3556" name="Picture 2" descr="F:\DCIM\102_PANA\P102007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57688" y="1714500"/>
            <a:ext cx="4325937" cy="38338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Я прочитал все книги: 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Первая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</a:t>
            </a:r>
            <a:r>
              <a:rPr lang="ru-RU" dirty="0" err="1" smtClean="0"/>
              <a:t>филасофский</a:t>
            </a:r>
            <a:r>
              <a:rPr lang="ru-RU" dirty="0" smtClean="0"/>
              <a:t> камень»,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Вторая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тайная комната,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Третья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Узник </a:t>
            </a:r>
            <a:r>
              <a:rPr lang="ru-RU" dirty="0" err="1" smtClean="0"/>
              <a:t>Азбакана</a:t>
            </a:r>
            <a:r>
              <a:rPr lang="ru-RU" dirty="0" smtClean="0"/>
              <a:t>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Четвертая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кубок огня,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Пятая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орден Феникса,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Шестая книга Гарри и принц </a:t>
            </a:r>
            <a:r>
              <a:rPr lang="ru-RU" dirty="0" err="1" smtClean="0"/>
              <a:t>полукровка</a:t>
            </a:r>
            <a:r>
              <a:rPr lang="ru-RU" dirty="0" smtClean="0"/>
              <a:t>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Седьмая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Дары смерти.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</a:t>
            </a:r>
            <a:r>
              <a:rPr lang="ru-RU" dirty="0" smtClean="0"/>
              <a:t>Мне понравилась вторая книга Гарри </a:t>
            </a:r>
            <a:r>
              <a:rPr lang="ru-RU" dirty="0" err="1" smtClean="0"/>
              <a:t>Поттер</a:t>
            </a:r>
            <a:r>
              <a:rPr lang="ru-RU" dirty="0" smtClean="0"/>
              <a:t> и тайная комната.    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547688" y="5624513"/>
            <a:ext cx="8024812" cy="733425"/>
          </a:xfrm>
        </p:spPr>
        <p:txBody>
          <a:bodyPr/>
          <a:lstStyle/>
          <a:p>
            <a:pPr eaLnBrk="1" hangingPunct="1"/>
            <a:r>
              <a:rPr lang="ru-RU" sz="2000" smtClean="0"/>
              <a:t>На вопрос любите ли читать,  22 ученика ответили что любят читать , 8 учеников читать не любят 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4429125"/>
        </p:xfrm>
        <a:graphic>
          <a:graphicData uri="http://schemas.openxmlformats.org/presentationml/2006/ole">
            <p:oleObj spid="_x0000_s1026" r:id="rId3" imgW="8230313" imgH="4432176" progId="Excel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smtClean="0"/>
              <a:t>На вопрос читали ли вам книги в детстве 26 ученика ответили что им читали, 1 ученику книг не читали в детстве вообще, 3 читали иногда  </a:t>
            </a: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2050" r:id="rId3" imgW="8230313" imgH="4395597" progId="Excel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вопрос какую библиотеку посещаете, ученики ответили,что в основном ходят в библиотеку Белинского 15   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3074" r:id="rId3" imgW="8230313" imgH="4395597" progId="Excel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вопрос сколько раз посещаете библиотеку ученики посещают библиотеку 2 раза месяц 15 детей </a:t>
            </a:r>
          </a:p>
        </p:txBody>
      </p:sp>
      <p:graphicFrame>
        <p:nvGraphicFramePr>
          <p:cNvPr id="40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4098" r:id="rId3" imgW="8230313" imgH="4395597" progId="Excel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вопрос читали ли про Гарри Поттера 20 учеников ответили, что читали книгу    Гарри Поттер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5122" r:id="rId3" imgW="8230313" imgH="4395597" progId="Excel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На последний вопрос опросника Вам интересно читать или играть в компьютер, 20 учеников ответили, что предпочитают играть в компьютер, чем читать книги    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6146" r:id="rId3" imgW="8230313" imgH="4395597" progId="Excel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Актуальность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«Чтение — вот лучшее учение!» Пушкин А. С.     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</a:t>
            </a:r>
            <a:r>
              <a:rPr lang="ru-RU" smtClean="0"/>
              <a:t>К сожалению, в век компьютерных технологий многие люди пренебрегают чтением книг в свободное время, считая, что его вполне могут заменить интернет и телевидение.  Читая, человек расширяет свой кругозор. Книга - это возможность прожить сотни жизней и испытать тысячи эмоций, попутешествовать в другие страны или миры, находясь дома. За чтением книги приятно провести свободное время.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1. У каждого ребенка дошкольного возраста должна быть своя домашняя библиотека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2.Ребенку нужно прививать любовь к чтению с детства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3. Ребенка нужно научить находить информацию в книгах. Научить использовать интернет  как дополнительный источник получения знаний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4. Выводы по исследованию</a:t>
            </a:r>
            <a:r>
              <a:rPr lang="ru-RU" smtClean="0"/>
              <a:t>: только </a:t>
            </a:r>
            <a:r>
              <a:rPr lang="ru-RU" dirty="0" smtClean="0"/>
              <a:t>8 одноклассников  любят читать книги, посещают библиотеку, а остальные предпочитают сидеть за компьютером.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    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Показать на примере пользу от чтения книг. Узнать мнение одноклассников о чтении книг. Чтение книг повышает словарный запас, способствует развитию грамотности.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 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Ознакомить со своей домашней библиотекой</a:t>
            </a:r>
          </a:p>
          <a:p>
            <a:pPr eaLnBrk="1" hangingPunct="1"/>
            <a:r>
              <a:rPr lang="ru-RU" smtClean="0"/>
              <a:t>2. Рассказать о любимых книгах </a:t>
            </a:r>
          </a:p>
          <a:p>
            <a:pPr eaLnBrk="1" hangingPunct="1"/>
            <a:r>
              <a:rPr lang="ru-RU" smtClean="0"/>
              <a:t>3. Проанализировать данные, полученные при опросе одноклассников  </a:t>
            </a:r>
          </a:p>
          <a:p>
            <a:pPr eaLnBrk="1" hangingPunct="1"/>
            <a:r>
              <a:rPr lang="ru-RU" smtClean="0"/>
              <a:t>4. Сделать выводы </a:t>
            </a:r>
          </a:p>
          <a:p>
            <a:pPr eaLnBrk="1" hangingPunct="1"/>
            <a:endParaRPr lang="ru-RU" smtClean="0"/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. </a:t>
            </a:r>
          </a:p>
        </p:txBody>
      </p:sp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 rot="10583130">
            <a:off x="2503488" y="464661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Мое любимое занятие читать книги и  журналы.  Любовь к чтению мне  привила мама. С раннего детства мама мне читала книги.  Мне нравилось слушать сказки Шарля Перо, Братья Гримм, </a:t>
            </a:r>
            <a:r>
              <a:rPr lang="ru-RU" dirty="0" err="1" smtClean="0"/>
              <a:t>Ганса</a:t>
            </a:r>
            <a:r>
              <a:rPr lang="ru-RU" dirty="0" smtClean="0"/>
              <a:t> </a:t>
            </a:r>
            <a:r>
              <a:rPr lang="ru-RU" dirty="0" err="1" smtClean="0"/>
              <a:t>Христиана</a:t>
            </a:r>
            <a:r>
              <a:rPr lang="ru-RU" dirty="0" smtClean="0"/>
              <a:t>  Андерсена.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Я любил ходить с мамой в книжный магазин . Мы вместе выбирали книгу, которую будем читать.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 за несколько лет у меня накопилась моя домашняя библиотека. Все книги, что собраны в моей библиотеке, мне очень дороги.  Помню, как появилась каждая книга в моей домашней библиотеке.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500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Моя домашняя библиотека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38" y="1071563"/>
            <a:ext cx="3643312" cy="5253037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Библиотека – это хранилище книг, где я могу найти информацию и узнать много интересного, нового и познавательного для своей учёбы.  Библиотека – это друг и помощник, готовый всегда выручить и подсказать правильный выбор, дать дельный совет. Я хочу рассказать вам о моей домашней библиотеке.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У меня небольшая библиотека, в ней около 60 книг.  Книги я стал собирать с 5 лет. Первые мои книги мне подарили родители.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7412" name="Picture 2" descr="F:\DCIM\102_PANA\P10200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928688"/>
            <a:ext cx="478631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42875" y="1000125"/>
            <a:ext cx="3500438" cy="54625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/>
              <a:t>В моей домашней библиотеке в основном художественная литература отечественных и зарубежных авторов.  Это книги Виктора Драгунского «Большая книга рассказов», Николай Носов «Большая книга рассказов», Успенский «Все о </a:t>
            </a:r>
            <a:r>
              <a:rPr lang="ru-RU" sz="1800" dirty="0" err="1" smtClean="0"/>
              <a:t>Чебурашке</a:t>
            </a:r>
            <a:r>
              <a:rPr lang="ru-RU" sz="1800" dirty="0" smtClean="0"/>
              <a:t> и крокодиле Гены », «Дядя Федор, пёс и кот»,  Борис </a:t>
            </a:r>
            <a:r>
              <a:rPr lang="ru-RU" sz="1800" dirty="0" err="1" smtClean="0"/>
              <a:t>Заходер</a:t>
            </a:r>
            <a:r>
              <a:rPr lang="ru-RU" sz="1800" dirty="0" smtClean="0"/>
              <a:t> «</a:t>
            </a:r>
            <a:r>
              <a:rPr lang="ru-RU" sz="1800" dirty="0" err="1" smtClean="0"/>
              <a:t>Винни</a:t>
            </a:r>
            <a:r>
              <a:rPr lang="ru-RU" sz="1800" dirty="0" smtClean="0"/>
              <a:t> Пух», Григорий Остер «Зарядка для Хвоста», «Остров </a:t>
            </a:r>
            <a:r>
              <a:rPr lang="ru-RU" sz="1800" dirty="0" err="1" smtClean="0"/>
              <a:t>Эскадо</a:t>
            </a:r>
            <a:r>
              <a:rPr lang="ru-RU" sz="1800" dirty="0" smtClean="0"/>
              <a:t>» и зарубежные  авторы Джонатан Свифт «Путешествие Гулливера», </a:t>
            </a:r>
            <a:r>
              <a:rPr lang="ru-RU" sz="1800" dirty="0" err="1" smtClean="0"/>
              <a:t>Сельма</a:t>
            </a:r>
            <a:r>
              <a:rPr lang="ru-RU" sz="1800" dirty="0" smtClean="0"/>
              <a:t> Лагерлёф «Путешествие Нильса с дикими гусями» и другие книги. Художественная литература нам необходима для уроков по литературному чтению и  внеклассного чтения.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8435" name="Picture 2" descr="F:\DCIM\102_PANA\P10200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00500" y="1500188"/>
            <a:ext cx="4686300" cy="43799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5"/>
          <p:cNvSpPr>
            <a:spLocks noGrp="1"/>
          </p:cNvSpPr>
          <p:nvPr>
            <p:ph type="body" idx="2"/>
          </p:nvPr>
        </p:nvSpPr>
        <p:spPr>
          <a:xfrm>
            <a:off x="214313" y="714375"/>
            <a:ext cx="3571875" cy="5534025"/>
          </a:xfrm>
        </p:spPr>
        <p:txBody>
          <a:bodyPr/>
          <a:lstStyle/>
          <a:p>
            <a:pPr eaLnBrk="1" hangingPunct="1"/>
            <a:r>
              <a:rPr lang="ru-RU" sz="2000" smtClean="0"/>
              <a:t>В домашней библиотеке кроме художественных книг есть и еще энциклопедии.  </a:t>
            </a:r>
          </a:p>
          <a:p>
            <a:pPr eaLnBrk="1" hangingPunct="1"/>
            <a:r>
              <a:rPr lang="ru-RU" sz="2000" smtClean="0"/>
              <a:t>Энциклопедии помогают мне в написании докладов по окружающему миру . Мои самые любимые книги – это «Книга знаний», Большая книга рекордов», энциклопедия истории», «Чудеса света» в них много интересного и необходимого. В этих книгах можно найти ответы на многие вопросы, много тем, которые мне интересны.</a:t>
            </a:r>
          </a:p>
          <a:p>
            <a:pPr eaLnBrk="1" hangingPunct="1"/>
            <a:endParaRPr lang="ru-RU" sz="1800" smtClean="0"/>
          </a:p>
        </p:txBody>
      </p:sp>
      <p:pic>
        <p:nvPicPr>
          <p:cNvPr id="19459" name="Picture 3" descr="F:\DCIM\102_PANA\P10200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14750" y="571500"/>
            <a:ext cx="5214938" cy="51212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28625" y="928688"/>
            <a:ext cx="2743200" cy="4572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/>
              <a:t>Самые любимые книги дошкольного времени - это книги   Александра Волкова «Волшебник Изумрудного города».  Мы прочитали все шесть книг -это «</a:t>
            </a:r>
            <a:r>
              <a:rPr lang="ru-RU" sz="2000" dirty="0" err="1" smtClean="0"/>
              <a:t>Урфин</a:t>
            </a:r>
            <a:r>
              <a:rPr lang="ru-RU" sz="2000" dirty="0" smtClean="0"/>
              <a:t> </a:t>
            </a:r>
            <a:r>
              <a:rPr lang="ru-RU" sz="2000" dirty="0" err="1" smtClean="0"/>
              <a:t>Джюс</a:t>
            </a:r>
            <a:r>
              <a:rPr lang="ru-RU" sz="2000" dirty="0" smtClean="0"/>
              <a:t> и его деревянные солдаты»,, «Семь подземный королей», «Огненный бог </a:t>
            </a:r>
            <a:r>
              <a:rPr lang="ru-RU" sz="2000" dirty="0" err="1" smtClean="0"/>
              <a:t>марранов</a:t>
            </a:r>
            <a:r>
              <a:rPr lang="ru-RU" sz="2000" dirty="0" smtClean="0"/>
              <a:t>»«Желтый туман», «Тайна заброшенного замка»    </a:t>
            </a:r>
            <a:endParaRPr lang="ru-RU" sz="2000" dirty="0"/>
          </a:p>
        </p:txBody>
      </p:sp>
      <p:pic>
        <p:nvPicPr>
          <p:cNvPr id="20483" name="Picture 2" descr="F:\DCIM\102_PANA\P10200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00438" y="1357313"/>
            <a:ext cx="5111750" cy="464343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</TotalTime>
  <Words>898</Words>
  <Application>Microsoft Office PowerPoint</Application>
  <PresentationFormat>Экран (4:3)</PresentationFormat>
  <Paragraphs>63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Поток</vt:lpstr>
      <vt:lpstr>Диаграмма Microsoft Office Excel</vt:lpstr>
      <vt:lpstr>Чтение книг полезный и приятный  досуг   </vt:lpstr>
      <vt:lpstr>Актуальность </vt:lpstr>
      <vt:lpstr>Цель </vt:lpstr>
      <vt:lpstr>Задачи </vt:lpstr>
      <vt:lpstr>Слайд 5</vt:lpstr>
      <vt:lpstr>Моя домашняя библиотека</vt:lpstr>
      <vt:lpstr>Слайд 7</vt:lpstr>
      <vt:lpstr>Слайд 8</vt:lpstr>
      <vt:lpstr>Слайд 9</vt:lpstr>
      <vt:lpstr>Слайд 10</vt:lpstr>
      <vt:lpstr>Слайд 11</vt:lpstr>
      <vt:lpstr>Моя любимая книга  </vt:lpstr>
      <vt:lpstr>Слайд 13</vt:lpstr>
      <vt:lpstr>На вопрос любите ли читать,  22 ученика ответили что любят читать , 8 учеников читать не любят </vt:lpstr>
      <vt:lpstr>На вопрос читали ли вам книги в детстве 26 ученика ответили что им читали, 1 ученику книг не читали в детстве вообще, 3 читали иногда  </vt:lpstr>
      <vt:lpstr>На вопрос какую библиотеку посещаете, ученики ответили,что в основном ходят в библиотеку Белинского 15   </vt:lpstr>
      <vt:lpstr>На вопрос сколько раз посещаете библиотеку ученики посещают библиотеку 2 раза месяц 15 детей </vt:lpstr>
      <vt:lpstr>На вопрос читали ли про Гарри Поттера 20 учеников ответили, что читали книгу    Гарри Поттер</vt:lpstr>
      <vt:lpstr>На последний вопрос опросника Вам интересно читать или играть в компьютер, 20 учеников ответили, что предпочитают играть в компьютер, чем читать книги    </vt:lpstr>
      <vt:lpstr>Выводы </vt:lpstr>
    </vt:vector>
  </TitlesOfParts>
  <Company>СОШ №9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книг</dc:title>
  <dc:creator>Артем</dc:creator>
  <cp:lastModifiedBy>Анатолий</cp:lastModifiedBy>
  <cp:revision>52</cp:revision>
  <dcterms:created xsi:type="dcterms:W3CDTF">2013-12-02T04:44:59Z</dcterms:created>
  <dcterms:modified xsi:type="dcterms:W3CDTF">2014-01-28T13:02:58Z</dcterms:modified>
</cp:coreProperties>
</file>