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73" r:id="rId7"/>
    <p:sldId id="263" r:id="rId8"/>
    <p:sldId id="267" r:id="rId9"/>
    <p:sldId id="268" r:id="rId10"/>
    <p:sldId id="269" r:id="rId11"/>
    <p:sldId id="270" r:id="rId12"/>
    <p:sldId id="271" r:id="rId13"/>
    <p:sldId id="265" r:id="rId14"/>
    <p:sldId id="272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 ответило 11 человек</c:v>
                </c:pt>
                <c:pt idx="1">
                  <c:v>нет ответило 15 человек</c:v>
                </c:pt>
                <c:pt idx="2">
                  <c:v>иногда ответило 4 человека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раз-13 человек</c:v>
                </c:pt>
                <c:pt idx="1">
                  <c:v>2 раза - 8 человек</c:v>
                </c:pt>
                <c:pt idx="2">
                  <c:v>4 раза- 1 человек</c:v>
                </c:pt>
                <c:pt idx="3">
                  <c:v>3 раза - 3 человека</c:v>
                </c:pt>
                <c:pt idx="4">
                  <c:v>затрудняются в ответе-5 человек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да- 23 человека</c:v>
                </c:pt>
                <c:pt idx="1">
                  <c:v>нет - 7 человек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7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1-3 раза - 15 человек</c:v>
                </c:pt>
                <c:pt idx="1">
                  <c:v>4-6 раза - 10 человек</c:v>
                </c:pt>
                <c:pt idx="2">
                  <c:v>затрудняются ответить - 4 человека</c:v>
                </c:pt>
                <c:pt idx="3">
                  <c:v>1 раз в год -1 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003654949661759"/>
          <c:y val="1.6568612243692028E-3"/>
          <c:w val="0.33803276577510705"/>
          <c:h val="0.9790974191928152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-15 человек</c:v>
                </c:pt>
                <c:pt idx="1">
                  <c:v>нет- 15 человек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нет ответа-16 человек</c:v>
                </c:pt>
                <c:pt idx="1">
                  <c:v>загрязняет организм-4 человека</c:v>
                </c:pt>
                <c:pt idx="2">
                  <c:v>затрудняюсь ответить- 8 человек</c:v>
                </c:pt>
                <c:pt idx="3">
                  <c:v>нет,не влияет - 2 человека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760CF-E39A-47B2-BCA8-3F9D1F83028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50581-718C-4317-8E54-25B8D8CB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9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0581-718C-4317-8E54-25B8D8CB40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0581-718C-4317-8E54-25B8D8CB40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6B4101-E1A0-4EB3-808E-4D8D4EBBA21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76F343-3C0F-40CA-8AFC-4D9035FC4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72002" y="4372213"/>
            <a:ext cx="4071998" cy="24857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Выполнила: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Васильева Кира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Ученица 2 «Б» класса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МОБУ СОШ № 9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им. М.И. </a:t>
            </a:r>
            <a:r>
              <a:rPr lang="ru-RU" sz="2400" b="1" dirty="0" err="1" smtClean="0">
                <a:solidFill>
                  <a:srgbClr val="002060"/>
                </a:solidFill>
              </a:rPr>
              <a:t>Кершенгольца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Руководитель: Миронова А.Г.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4546" y="214290"/>
            <a:ext cx="5500726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Исследовательская     работа </a:t>
            </a:r>
          </a:p>
        </p:txBody>
      </p:sp>
      <p:sp>
        <p:nvSpPr>
          <p:cNvPr id="8" name="Облако 7"/>
          <p:cNvSpPr/>
          <p:nvPr/>
        </p:nvSpPr>
        <p:spPr>
          <a:xfrm rot="20532034">
            <a:off x="434344" y="2009531"/>
            <a:ext cx="4051565" cy="160683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04375">
            <a:off x="1185634" y="2050588"/>
            <a:ext cx="3021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ПЫЛЬ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4.Сколько раз в месяц вы проводите дома генеральную уборку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3041670"/>
              </p:ext>
            </p:extLst>
          </p:nvPr>
        </p:nvGraphicFramePr>
        <p:xfrm>
          <a:off x="395536" y="1988840"/>
          <a:ext cx="8107362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130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5.Как вы считаете, влияет ли пыль на ваш организм?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980785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620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6.Если «да», то каким образом?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338704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875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000100" y="1285860"/>
            <a:ext cx="7643866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Многие дети не знают о вреде пыли и как с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ней бороться 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428604"/>
            <a:ext cx="36433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ВЫВОД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2500306"/>
            <a:ext cx="542925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28604"/>
            <a:ext cx="36433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РЕКОМЕНДАЦИИ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28343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Необходимо убрать меховые шкуры, ковры.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Шторы заменить на вертикальные жалюзи или занавески из легко стирающейся ткани.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Мебель с тканевой обивкой заменить на кожаную, пластиковую или деревянную.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Детям не следует брать мягкие игрушки в постель.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Не пускать домашних животных в спальню и в постель, даже если на них аллергии нет.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 день 1-2 раза проводить влажную уборку.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91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630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1142976" y="188640"/>
            <a:ext cx="6715172" cy="38118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9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лако 5"/>
          <p:cNvSpPr/>
          <p:nvPr/>
        </p:nvSpPr>
        <p:spPr>
          <a:xfrm rot="20814326">
            <a:off x="91901" y="213048"/>
            <a:ext cx="5904502" cy="3272744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моей темы в том, что на здоровье человека очень влияет загрязнение атмосферы воздуха.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72198" y="-1"/>
            <a:ext cx="3071802" cy="67403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Гипотеза</a:t>
            </a:r>
            <a:r>
              <a:rPr lang="ru-RU" dirty="0" smtClean="0"/>
              <a:t>: пыль опасна для здоровья человека.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Цели: </a:t>
            </a:r>
            <a:r>
              <a:rPr lang="ru-RU" dirty="0" smtClean="0"/>
              <a:t>определить, от чего зависит уровень запылённости квартиры.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Задачи: </a:t>
            </a:r>
            <a:r>
              <a:rPr lang="ru-RU" dirty="0" smtClean="0"/>
              <a:t>узнать, что такое пыль, какую опасность представляет пыль; как с ней бороться.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Объект исследования: </a:t>
            </a:r>
            <a:r>
              <a:rPr lang="ru-RU" dirty="0" smtClean="0"/>
              <a:t>экологическое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пространство моей комнаты.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Предмет исследования: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степень запылённости комнаты.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5143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43504" y="357166"/>
            <a:ext cx="400049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Методы исследования: </a:t>
            </a:r>
          </a:p>
          <a:p>
            <a:r>
              <a:rPr lang="ru-RU" sz="2400" dirty="0" smtClean="0"/>
              <a:t>1. Работа с  литературой; </a:t>
            </a:r>
          </a:p>
          <a:p>
            <a:r>
              <a:rPr lang="ru-RU" sz="2400" dirty="0" smtClean="0"/>
              <a:t>2. Работа в сети Интернет;</a:t>
            </a:r>
          </a:p>
          <a:p>
            <a:r>
              <a:rPr lang="ru-RU" sz="2400" dirty="0" smtClean="0"/>
              <a:t>3. Исследование запыленности дома.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2347" y="4365104"/>
            <a:ext cx="400049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Практические методы: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Наблюдение и сравнение;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Анкетирование учащихся</a:t>
            </a:r>
            <a:r>
              <a:rPr lang="ru-RU" sz="2400" dirty="0"/>
              <a:t>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522259"/>
            <a:ext cx="33123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Пыль </a:t>
            </a:r>
            <a:r>
              <a:rPr lang="ru-RU" sz="3200" b="1" dirty="0" smtClean="0">
                <a:solidFill>
                  <a:srgbClr val="FFFF00"/>
                </a:solidFill>
              </a:rPr>
              <a:t>—это </a:t>
            </a:r>
            <a:r>
              <a:rPr lang="ru-RU" sz="3200" b="1" dirty="0">
                <a:solidFill>
                  <a:srgbClr val="FFFF00"/>
                </a:solidFill>
              </a:rPr>
              <a:t>мелкие твёрдые частицы органического или минерального происхождения.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Под </a:t>
            </a:r>
            <a:r>
              <a:rPr lang="ru-RU" sz="3200" b="1" dirty="0">
                <a:solidFill>
                  <a:srgbClr val="FFFF00"/>
                </a:solidFill>
              </a:rPr>
              <a:t>действием влаги пыль обычно превращается в </a:t>
            </a:r>
            <a:r>
              <a:rPr lang="ru-RU" sz="3200" b="1" dirty="0" smtClean="0">
                <a:solidFill>
                  <a:srgbClr val="FFFF00"/>
                </a:solidFill>
              </a:rPr>
              <a:t>грязь.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DSC_0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5643602" cy="3174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9" name="Picture 5" descr="F:\DSC_02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3286124"/>
            <a:ext cx="6096043" cy="3429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опросила 30 человек ,обратившись к ним с вопросами :</a:t>
            </a:r>
            <a:br>
              <a:rPr lang="ru-RU" dirty="0" smtClean="0"/>
            </a:br>
            <a:r>
              <a:rPr lang="ru-RU" dirty="0" smtClean="0"/>
              <a:t>1.Часто ли вы чихаете при уборке квартиры?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0443470"/>
              </p:ext>
            </p:extLst>
          </p:nvPr>
        </p:nvGraphicFramePr>
        <p:xfrm>
          <a:off x="251520" y="1939634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2.Сколько раз в день вы делаете дома влажную уборку?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3232287"/>
              </p:ext>
            </p:extLst>
          </p:nvPr>
        </p:nvGraphicFramePr>
        <p:xfrm>
          <a:off x="1403648" y="1628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470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3.Используете ли вы при влажной уборке специальные моющие средства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573216"/>
              </p:ext>
            </p:extLst>
          </p:nvPr>
        </p:nvGraphicFramePr>
        <p:xfrm>
          <a:off x="1042988" y="1700213"/>
          <a:ext cx="7499350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987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1730</TotalTime>
  <Words>294</Words>
  <Application>Microsoft Office PowerPoint</Application>
  <PresentationFormat>Экран (4:3)</PresentationFormat>
  <Paragraphs>50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Я опросила 30 человек ,обратившись к ним с вопросами : 1.Часто ли вы чихаете при уборке квартиры?</vt:lpstr>
      <vt:lpstr>2.Сколько раз в день вы делаете дома влажную уборку?</vt:lpstr>
      <vt:lpstr>3.Используете ли вы при влажной уборке специальные моющие средства</vt:lpstr>
      <vt:lpstr>4.Сколько раз в месяц вы проводите дома генеральную уборку</vt:lpstr>
      <vt:lpstr>5.Как вы считаете, влияет ли пыль на ваш организм? </vt:lpstr>
      <vt:lpstr>6.Если «да», то каким образом?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Калистрат</dc:creator>
  <cp:lastModifiedBy>tolya</cp:lastModifiedBy>
  <cp:revision>40</cp:revision>
  <dcterms:created xsi:type="dcterms:W3CDTF">2014-10-25T15:56:15Z</dcterms:created>
  <dcterms:modified xsi:type="dcterms:W3CDTF">2014-12-13T07:59:23Z</dcterms:modified>
</cp:coreProperties>
</file>