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92" r:id="rId19"/>
    <p:sldId id="279" r:id="rId20"/>
    <p:sldId id="281" r:id="rId21"/>
    <p:sldId id="282" r:id="rId22"/>
    <p:sldId id="291" r:id="rId23"/>
    <p:sldId id="289" r:id="rId24"/>
    <p:sldId id="290" r:id="rId25"/>
    <p:sldId id="287" r:id="rId26"/>
    <p:sldId id="28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FC5B3-E22F-403B-BF70-D1EAA3FB8C2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5FF2E-0021-4852-9EFB-31788ADFD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Конференция Коли\Новая папка\Боотур 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4089"/>
            <a:ext cx="9143999" cy="68861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И НАУКИ РФ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Федеральное агентство по образованию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МОБУ СОШ №9 им. М.И.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Кершенгольца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Якутска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7232848" cy="4392488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ВОЕННЫЕ ОБЫЧАИ И ОБРЯДЫ ВОИНОВ – БОТУРОВ НАРОДА САХА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выполнил: учащийся 5-го «Б» класса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Скрябин Николай Петрович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Руководитель: Леонтьева Людмила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Лукинична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186808" cy="625070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Обряд окропления свежей кровью боевого оружия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проводился перед каждым сражением. Ритуальное жертвоприношение служило надежным гарантом удачи: окровавленное оружие, по представлениям древних, должно было само находить противника и убить его.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7750035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76672"/>
            <a:ext cx="4572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332656"/>
            <a:ext cx="4773216" cy="610669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Обряд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Тэллэх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булунуу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– добыть себе постель.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Отправляясь в поход, каждый воин допускал возможность смерти. В этом случае, перед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воином-ботуром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ставилась задача уничтожения хотя бы одного противника, прежде чем его убьют.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Новая папка\Боотур 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688"/>
            <a:ext cx="39239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39472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Обряд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Кэп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туонуу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– «воспевать свою участь»,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согласно обычаю, поверженный в единоборстве враг был обязан высказаться перед смертью, излагал причины враждебного отношения к победителю, признавал  ошибки, высказывал свое последнее слово.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Новая папка\Тыгын дархан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196752"/>
            <a:ext cx="38884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506290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Обычай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кэйээрин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 дерева изготовляли изображение противника, фигуру называли именем его, затем троекратно произнося заклинание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кэйээрин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 поражали копьем, мечом или стрелой.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355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2924944"/>
            <a:ext cx="705678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17869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Обычай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Норуон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корсуьуу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начала сражения устраивалось единоборство двух отборных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воинов-ботуров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выдвигаемых из каждого войска.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124744"/>
            <a:ext cx="41044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1066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Обычай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Сэт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оноруу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–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публично высказывали презрение над чувствами врага, демонстрировали злорадство над его горем в крайне оскорбительных тонах.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ile000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692696"/>
            <a:ext cx="3600400" cy="555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39472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Боевой клич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воинов-ботуров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Возгласами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воинов-ботуров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 обращении к богам и светлым духам, победоносными призывами являлись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уруй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айхал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img001-2i1_enl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476672"/>
            <a:ext cx="4536504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322714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Якутии были распространены  северный и центрально-азиатский типы луков. В комплект вооружения входили колчаны,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налучия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пластинки,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куйах-колчуга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доспехи.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Лук в Якутии был известен с каменного века.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32656"/>
            <a:ext cx="38164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581128"/>
            <a:ext cx="4248472" cy="200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ile0002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2492896"/>
            <a:ext cx="28860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62507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Рисунок колчана, его узор имели  философское значение.»Ты уходишь не убивать, истреблять, а защищать свой народ».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ile000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4320480" cy="59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Мои документы\Конференция Коли\Якутская батыя.pn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548680"/>
            <a:ext cx="388843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60346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Оружием ближнего боя являлись меч,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батыйа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кинжал,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кылыс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копье.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Конференция Коли\Батас 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32656"/>
            <a:ext cx="3672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Мои документы\File000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3501008"/>
            <a:ext cx="52565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работы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исторического военного наследия предков для патриотического воспитания будущих защитников Родины.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уточнение философии военных обычаев и обрядов и изучение вооружения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воина-ботура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08235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Древнеякутский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воин-ботур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хорошо вооружен и защищен. Комплект защитного вооружения назывался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куйах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Их делали из разных материалов,  имелась пластинка защищающая грудь, щиток, защитный нарукавник, боевой  шлем. делались доспехи для лошади.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File0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539552" y="3429000"/>
            <a:ext cx="79928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pPr lvl="1"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Археологи находили в Якутии копья, мечи много раз.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куланский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бронзовый меч,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реке Алдан. Он похож на древний китайский кинжал. У озера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Мюрю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Усть-Алданском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районе нашли два древних шлема.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996952"/>
            <a:ext cx="144016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996952"/>
            <a:ext cx="144016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996952"/>
            <a:ext cx="38884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Копья находили у реки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1503" y="3244334"/>
            <a:ext cx="3160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Копья находили в реке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88840"/>
            <a:ext cx="84969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 2003 году у села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Кытыл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Дьура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нашли римский меч, оружие римских легионеров. Такой же меч был найден на Дельте реки Лена в 2007 году вместе со старинным шлемом. Когда и каким образом они попали в Якутию, ученые пока не могут определить. </a:t>
            </a:r>
            <a:endParaRPr lang="ru-RU" sz="3100" dirty="0"/>
          </a:p>
        </p:txBody>
      </p:sp>
      <p:pic>
        <p:nvPicPr>
          <p:cNvPr id="3" name="Содержимое 3" descr="C:\Documents and Settings\user\Мои документы\File0009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212976"/>
            <a:ext cx="82809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2007 году около местности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Ус-Хатын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нашли сарматскую саблю (монгольский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хэлмэ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XIII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века. Находки  подтверждают, что в древности Якутия не была затерянной страной, а шел оживленный товарный обмен между народами.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Рисунок 2" descr="C:\Documents and Settings\user\Мои документы\File0011.jpg"/>
          <p:cNvPicPr/>
          <p:nvPr/>
        </p:nvPicPr>
        <p:blipFill>
          <a:blip r:embed="rId2" cstate="screen"/>
          <a:srcRect l="4649" t="21483" r="38429" b="66541"/>
          <a:stretch>
            <a:fillRect/>
          </a:stretch>
        </p:blipFill>
        <p:spPr bwMode="auto">
          <a:xfrm>
            <a:off x="467544" y="3212976"/>
            <a:ext cx="8064896" cy="326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268760"/>
            <a:ext cx="5698976" cy="532859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Древние военные обряды и обычаи народа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позволили нашим предкам выжить в эпоху средневековых войн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кыргыс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юйэтэ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Воины-ботуры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были храбрыми, смелыми защитниками своего народа.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Древнейшие обычаи и обряды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воинов-ботуров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сохранились до начала семнадцатого века, и были утеряны в связи с приходом русских в Якутию или трансформировались в новые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4) Их продолжили герои-представители народа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участники 1-й  мировой,  Великой Отечественной войн, защищавшие Родину.</a:t>
            </a:r>
          </a:p>
          <a:p>
            <a:endParaRPr lang="ru-RU" sz="2400" dirty="0"/>
          </a:p>
        </p:txBody>
      </p:sp>
      <p:pic>
        <p:nvPicPr>
          <p:cNvPr id="6" name="Рисунок 5" descr="C:\Documents and Settings\user\Мои документы\File000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268760"/>
            <a:ext cx="334786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380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48680"/>
            <a:ext cx="3707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301208"/>
            <a:ext cx="4355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батыя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найденным дядей геологом в горах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Верхоянья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1980 году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user\Мои документы\File0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39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РАБОТЫ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592289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этапов воспитания молодого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воина-ботура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 Военных обычаев и обрядов.</a:t>
            </a:r>
          </a:p>
          <a:p>
            <a:pPr lvl="0" algn="just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военного оружия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воинов-ботуров</a:t>
            </a:r>
            <a:r>
              <a:rPr lang="ru-RU" sz="28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8"/>
            <a:ext cx="8435280" cy="244827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Войны велись у всех народов во все времена и диктовали народам мира свои суровые требования. Чтобы выжить народы должны иметь хорошо обученную и вооруженную армию. Поэтому на обучение воина обращалось серьезное внимание. У народа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существовала определенная социальная прослойка профессиональных воинов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ботуров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защитников  своего народа.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19527"/>
            <a:ext cx="8280920" cy="353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6059016" cy="64087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Существовала определенная система отбора, обучения.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Боотуром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могли стать дети богатых и представителей военного сословия. Военные обычаи и обряды были неразрывно связаны с трудовой, хозяйственной деятельностью и продиктованы верой в могущество шаманов и продолжение жизни после смерти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ботура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Обычаи и обряды, связанные с военной деятельностью народа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саха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изучены мало. Ученый Федор  Васильев в монографии «Военное дело якутов», исследовал  военные обычаи, обучение молодого воина и  вооружение.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File00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52736"/>
            <a:ext cx="2843808" cy="42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794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Наши предки военному искусству обучали не всех мальчиков. Обучение состояло из следующих этапов: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определенияе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физических данных новорожденного 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Второй этап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начальное  обучение военному делу с  трехлетнего  до подросткового возраста.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Завершающий этап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обучения  с десяти лет до совершеннолетия.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Обряд посвящения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Ботуры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наречение именем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ботур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происходил по достижении воином совершеннолетия.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еотъемлемые составляющие религии при ее зарождении Блог культурного человека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284984"/>
            <a:ext cx="8352928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6322714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Воинскому искусству обучали старые, опытные воины, учили мальчиков увертливости и ловкости, кидая в раздетого мальчика горящими углями, стреляли в него настоящими стрелами.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а Россию, Путина и Народный Фронт! &quot; 5 ФИЛЬМОВ О ТАТАРО-МОНГОЛЬСКОМ НАШЕСТВИИ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836712"/>
            <a:ext cx="45720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620688"/>
            <a:ext cx="5122912" cy="56886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Воспитательную роль в жизни кочевых  народов играла  загонная охота где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ботур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получал возможность полностью использовать свои физические силы приобретал навыки  дисциплины, приобщался к коллективу, подчиненного единой четко поставленной цели.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Documents and Settings\user\Мои документы\Новая папка\Боотур 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96752"/>
            <a:ext cx="338336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752528" cy="632271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Обряд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Илбис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туьэрии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напускание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илбис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обряд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вселения духа кровожадности на воина, который проводил шаман.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Documents and Settings\user\Мои документы\File00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32656"/>
            <a:ext cx="3995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537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МИНИСТЕРСТВО ОБРАЗОВАНИЯ И НАУКИ РФ Федеральное агентство по образованию МОБУ СОШ №9 им. М.И. Кершенгольца  г. Якутска</vt:lpstr>
      <vt:lpstr> Актуальность работы </vt:lpstr>
      <vt:lpstr>ЗАДАЧИ РАБОТЫ</vt:lpstr>
      <vt:lpstr>Слайд 4</vt:lpstr>
      <vt:lpstr>  Существовала определенная система отбора, обучения. Боотуром могли стать дети богатых и представителей военного сословия. Военные обычаи и обряды были неразрывно связаны с трудовой, хозяйственной деятельностью и продиктованы верой в могущество шаманов и продолжение жизни после смерти ботура. Обычаи и обряды, связанные с военной деятельностью народа саха изучены мало. Ученый Федор  Васильев в монографии «Военное дело якутов», исследовал  военные обычаи, обучение молодого воина и  вооружение.     </vt:lpstr>
      <vt:lpstr> Наши предки военному искусству обучали не всех мальчиков. Обучение состояло из следующих этапов: Первый этап – определенияе физических данных новорожденного . Второй этап – начальное  обучение военному делу с  трехлетнего  до подросткового возраста. Завершающий этап обучения  с десяти лет до совершеннолетия. Обряд посвящения в Ботуры и наречение именем «ботур» происходил по достижении воином совершеннолетия. </vt:lpstr>
      <vt:lpstr>Воинскому искусству обучали старые, опытные воины, учили мальчиков увертливости и ловкости, кидая в раздетого мальчика горящими углями, стреляли в него настоящими стрелами. </vt:lpstr>
      <vt:lpstr>Воспитательную роль в жизни кочевых  народов играла  загонная охота где ботур получал возможность полностью использовать свои физические силы приобретал навыки  дисциплины, приобщался к коллективу, подчиненного единой четко поставленной цели. </vt:lpstr>
      <vt:lpstr> Обряд  «Илбис туьэрии» -  напускание илбис - обряд вселения духа кровожадности на воина, который проводил шаман. </vt:lpstr>
      <vt:lpstr>Обряд окропления свежей кровью боевого оружия  проводился перед каждым сражением. Ритуальное жертвоприношение служило надежным гарантом удачи: окровавленное оружие, по представлениям древних, должно было само находить противника и убить его.  </vt:lpstr>
      <vt:lpstr>Обряд «Тэллэх булунуу» – добыть себе постель. Отправляясь в поход, каждый воин допускал возможность смерти. В этом случае, перед воином-ботуром  ставилась задача уничтожения хотя бы одного противника, прежде чем его убьют. </vt:lpstr>
      <vt:lpstr>Обряд «Кэп туонуу» – «воспевать свою участь», согласно обычаю, поверженный в единоборстве враг был обязан высказаться перед смертью, излагал причины враждебного отношения к победителю, признавал  ошибки, высказывал свое последнее слово. </vt:lpstr>
      <vt:lpstr>Обычай «кэйээрин». Из дерева изготовляли изображение противника, фигуру называли именем его, затем троекратно произнося заклинание «кэйээрин»,  поражали копьем, мечом или стрелой. </vt:lpstr>
      <vt:lpstr>Обычай «Норуон корсуьуу». До начала сражения устраивалось единоборство двух отборных воинов-ботуров, выдвигаемых из каждого войска.  </vt:lpstr>
      <vt:lpstr>Обычай «Сэт оноруу» –публично высказывали презрение над чувствами врага, демонстрировали злорадство над его горем в крайне оскорбительных тонах.   </vt:lpstr>
      <vt:lpstr> Боевой клич воинов-ботуров. Возгласами  воинов-ботуров при обращении к богам и светлым духам, победоносными призывами являлись «уруй» и «айхал». </vt:lpstr>
      <vt:lpstr> В Якутии были распространены  северный и центрально-азиатский типы луков. В комплект вооружения входили колчаны, налучия, пластинки, куйах-колчуга, доспехи.  Лук в Якутии был известен с каменного века.  </vt:lpstr>
      <vt:lpstr>Рисунок колчана, его узор имели  философское значение.»Ты уходишь не убивать, истреблять, а защищать свой народ». </vt:lpstr>
      <vt:lpstr>    Оружием ближнего боя являлись меч, батыйа, кинжал, кылыс,  копье.   </vt:lpstr>
      <vt:lpstr> Древнеякутский воин-ботур был хорошо вооружен и защищен. Комплект защитного вооружения назывался «куйах». Их делали из разных материалов,  имелась пластинка защищающая грудь, щиток, защитный нарукавник, боевой  шлем. делались доспехи для лошади.  </vt:lpstr>
      <vt:lpstr>  Археологи находили в Якутии копья, мечи много раз.  Укуланский бронзовый меч, нашли на реке Алдан. Он похож на древний китайский кинжал. У озера Мюрю в Усть-Алданском районе нашли два древних шлема. </vt:lpstr>
      <vt:lpstr>Копья находили у реки Марха.</vt:lpstr>
      <vt:lpstr>. В  2003 году у села Кытыл Дьура  нашли римский меч, оружие римских легионеров. Такой же меч был найден на Дельте реки Лена в 2007 году вместе со старинным шлемом. Когда и каким образом они попали в Якутию, ученые пока не могут определить. </vt:lpstr>
      <vt:lpstr>В 2007 году около местности Ус-Хатын, нашли сарматскую саблю (монгольский хэлмэ) XIII века. Находки  подтверждают, что в древности Якутия не была затерянной страной, а шел оживленный товарный обмен между народами.  </vt:lpstr>
      <vt:lpstr>  Заключение   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Федеральное агентство по образованию МОБУ СОШ №9 г. Якутска им. М.И. Кершенгольца</dc:title>
  <dc:creator>homeUser</dc:creator>
  <cp:lastModifiedBy>tolya</cp:lastModifiedBy>
  <cp:revision>64</cp:revision>
  <dcterms:created xsi:type="dcterms:W3CDTF">2014-10-31T05:08:20Z</dcterms:created>
  <dcterms:modified xsi:type="dcterms:W3CDTF">2014-12-13T08:01:55Z</dcterms:modified>
</cp:coreProperties>
</file>