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3" r:id="rId1"/>
  </p:sldMasterIdLst>
  <p:notesMasterIdLst>
    <p:notesMasterId r:id="rId46"/>
  </p:notesMasterIdLst>
  <p:sldIdLst>
    <p:sldId id="305" r:id="rId2"/>
    <p:sldId id="316" r:id="rId3"/>
    <p:sldId id="257" r:id="rId4"/>
    <p:sldId id="258" r:id="rId5"/>
    <p:sldId id="315" r:id="rId6"/>
    <p:sldId id="285" r:id="rId7"/>
    <p:sldId id="290" r:id="rId8"/>
    <p:sldId id="259" r:id="rId9"/>
    <p:sldId id="275" r:id="rId10"/>
    <p:sldId id="302" r:id="rId11"/>
    <p:sldId id="260" r:id="rId12"/>
    <p:sldId id="261" r:id="rId13"/>
    <p:sldId id="307" r:id="rId14"/>
    <p:sldId id="308" r:id="rId15"/>
    <p:sldId id="310" r:id="rId16"/>
    <p:sldId id="311" r:id="rId17"/>
    <p:sldId id="312" r:id="rId18"/>
    <p:sldId id="264" r:id="rId19"/>
    <p:sldId id="265" r:id="rId20"/>
    <p:sldId id="288" r:id="rId21"/>
    <p:sldId id="267" r:id="rId22"/>
    <p:sldId id="270" r:id="rId23"/>
    <p:sldId id="271" r:id="rId24"/>
    <p:sldId id="295" r:id="rId25"/>
    <p:sldId id="291" r:id="rId26"/>
    <p:sldId id="272" r:id="rId27"/>
    <p:sldId id="313" r:id="rId28"/>
    <p:sldId id="273" r:id="rId29"/>
    <p:sldId id="317" r:id="rId30"/>
    <p:sldId id="289" r:id="rId31"/>
    <p:sldId id="300" r:id="rId32"/>
    <p:sldId id="299" r:id="rId33"/>
    <p:sldId id="298" r:id="rId34"/>
    <p:sldId id="297" r:id="rId35"/>
    <p:sldId id="274" r:id="rId36"/>
    <p:sldId id="276" r:id="rId37"/>
    <p:sldId id="277" r:id="rId38"/>
    <p:sldId id="292" r:id="rId39"/>
    <p:sldId id="301" r:id="rId40"/>
    <p:sldId id="293" r:id="rId41"/>
    <p:sldId id="279" r:id="rId42"/>
    <p:sldId id="281" r:id="rId43"/>
    <p:sldId id="282" r:id="rId44"/>
    <p:sldId id="314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66"/>
    <a:srgbClr val="006600"/>
    <a:srgbClr val="EB474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3F80FB-3CCF-4D5B-93D0-4F5E9FD6B9AC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048BEB-B479-42E9-994A-01E1D9BBA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5CA2C-8060-4C05-96FA-13C58E0E0902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2EB1B-C719-41E8-A445-728D29CE43BD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13B70-BAEF-404E-A051-9114CF58F884}" type="datetimeFigureOut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E650C-A1AB-4CBD-AB77-120B5E79CD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8961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A954-80C6-40EB-ABE9-F41B3C8A2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8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A954-80C6-40EB-ABE9-F41B3C8A2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464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A954-80C6-40EB-ABE9-F41B3C8A2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A954-80C6-40EB-ABE9-F41B3C8A2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085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AA954-80C6-40EB-ABE9-F41B3C8A2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4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5F9C3-3366-4F3C-9A93-89D30C46E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6844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FAF9-69C0-4613-B2C7-CA28AB9E4D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3232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A8AB-2F26-4FE6-9D46-94CE9D3FD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36762"/>
      </p:ext>
    </p:extLst>
  </p:cSld>
  <p:clrMapOvr>
    <a:masterClrMapping/>
  </p:clrMapOvr>
  <p:transition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807C-44E2-4BD8-BD80-23F8D7303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8366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4C39C-6474-432C-9BEC-80F0FFE99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5604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23322-725F-45C6-B53B-12980786E1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0577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2DC02-F24A-4EB2-9252-ADFE9D330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340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38F89-5395-4C51-8C40-292D77AC54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1872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6AE98-2F9A-416C-9ABF-6A53260CD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6178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626CE-62B8-48E8-93EB-6A90406093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4643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1FA95-FB01-47CF-A32F-30670A978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6832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51180-E114-4D38-BFD9-3BDA2D660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5353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2EAA954-80C6-40EB-ABE9-F41B3C8A2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8" r:id="rId15"/>
    <p:sldLayoutId id="2147484349" r:id="rId16"/>
    <p:sldLayoutId id="2147484350" r:id="rId17"/>
    <p:sldLayoutId id="2147484351" r:id="rId18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jpeg"/><Relationship Id="rId11" Type="http://schemas.openxmlformats.org/officeDocument/2006/relationships/image" Target="../media/image22.gif"/><Relationship Id="rId5" Type="http://schemas.openxmlformats.org/officeDocument/2006/relationships/image" Target="../media/image58.jpeg"/><Relationship Id="rId10" Type="http://schemas.openxmlformats.org/officeDocument/2006/relationships/image" Target="../media/image63.gif"/><Relationship Id="rId4" Type="http://schemas.openxmlformats.org/officeDocument/2006/relationships/image" Target="../media/image57.jpeg"/><Relationship Id="rId9" Type="http://schemas.openxmlformats.org/officeDocument/2006/relationships/image" Target="../media/image6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1.jpeg"/><Relationship Id="rId18" Type="http://schemas.openxmlformats.org/officeDocument/2006/relationships/image" Target="../media/image21.gif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0.jpeg"/><Relationship Id="rId17" Type="http://schemas.openxmlformats.org/officeDocument/2006/relationships/image" Target="../media/image85.jpeg"/><Relationship Id="rId2" Type="http://schemas.openxmlformats.org/officeDocument/2006/relationships/image" Target="../media/image71.jpeg"/><Relationship Id="rId16" Type="http://schemas.openxmlformats.org/officeDocument/2006/relationships/image" Target="../media/image84.jpeg"/><Relationship Id="rId20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79.jpeg"/><Relationship Id="rId5" Type="http://schemas.openxmlformats.org/officeDocument/2006/relationships/image" Target="../media/image74.jpeg"/><Relationship Id="rId15" Type="http://schemas.openxmlformats.org/officeDocument/2006/relationships/image" Target="../media/image83.jpeg"/><Relationship Id="rId10" Type="http://schemas.openxmlformats.org/officeDocument/2006/relationships/image" Target="../media/image78.gif"/><Relationship Id="rId19" Type="http://schemas.openxmlformats.org/officeDocument/2006/relationships/image" Target="../media/image86.gif"/><Relationship Id="rId4" Type="http://schemas.openxmlformats.org/officeDocument/2006/relationships/image" Target="../media/image73.jpeg"/><Relationship Id="rId9" Type="http://schemas.openxmlformats.org/officeDocument/2006/relationships/image" Target="../media/image23.gif"/><Relationship Id="rId1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jpeg"/><Relationship Id="rId4" Type="http://schemas.openxmlformats.org/officeDocument/2006/relationships/image" Target="../media/image10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pravda.ru/users/pravilnoe-pitanie/post92331063/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search?text=%D0%BA%D0%B0%D1%80%D1%82%D0%B8%D0%BD%D0%BA%D0%B8%20%20%20%20%20%D1%80%D0%B0%D1%86%D0%B8%D0%BE%D0%BD%D0%B0%D0%BB%D1%8C%D0%BD%D0%BE%D0%B5%20%D0%BF%D0%B8%D1%82%D0%B0%D0%BD%D0%B8%D0%B5&amp;stype=image&amp;clid=404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642938"/>
            <a:ext cx="8643938" cy="235401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8800" b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dirty="0" smtClean="0">
                <a:solidFill>
                  <a:srgbClr val="FF0000"/>
                </a:solidFill>
              </a:rPr>
              <a:t>Здоровое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питание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395" y="378904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Для 2в класса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</a:rPr>
              <a:t>о кружку «Мой портфолио»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971550" y="930670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 dirty="0"/>
              <a:t>Полезные продукты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341218" y="926306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dirty="0"/>
              <a:t>Неполезные продукты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765968" y="2012950"/>
            <a:ext cx="33321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/>
              <a:t>Рыба,</a:t>
            </a:r>
          </a:p>
          <a:p>
            <a:pPr algn="ctr" eaLnBrk="1" hangingPunct="1"/>
            <a:r>
              <a:rPr lang="ru-RU" sz="2400" dirty="0"/>
              <a:t>кефир, </a:t>
            </a:r>
          </a:p>
          <a:p>
            <a:pPr algn="ctr" eaLnBrk="1" hangingPunct="1"/>
            <a:r>
              <a:rPr lang="ru-RU" sz="2400" dirty="0"/>
              <a:t>геркулес,</a:t>
            </a:r>
          </a:p>
          <a:p>
            <a:pPr algn="ctr" eaLnBrk="1" hangingPunct="1"/>
            <a:r>
              <a:rPr lang="ru-RU" sz="2400" dirty="0"/>
              <a:t>подсолнечное масло,  морковь, </a:t>
            </a:r>
          </a:p>
          <a:p>
            <a:pPr algn="ctr" eaLnBrk="1" hangingPunct="1"/>
            <a:r>
              <a:rPr lang="ru-RU" sz="2400" dirty="0"/>
              <a:t>капуста, </a:t>
            </a:r>
          </a:p>
          <a:p>
            <a:pPr algn="ctr" eaLnBrk="1" hangingPunct="1"/>
            <a:r>
              <a:rPr lang="ru-RU" sz="2400" dirty="0"/>
              <a:t>яблоки, </a:t>
            </a:r>
          </a:p>
          <a:p>
            <a:pPr algn="ctr" eaLnBrk="1" hangingPunct="1"/>
            <a:r>
              <a:rPr lang="ru-RU" sz="2400" dirty="0"/>
              <a:t>груши, </a:t>
            </a:r>
          </a:p>
          <a:p>
            <a:pPr algn="ctr" eaLnBrk="1" hangingPunct="1"/>
            <a:r>
              <a:rPr lang="ru-RU" sz="2400" dirty="0"/>
              <a:t>хлеб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379852" y="1844824"/>
            <a:ext cx="33321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/>
              <a:t>Пепси, </a:t>
            </a:r>
          </a:p>
          <a:p>
            <a:pPr algn="ctr" eaLnBrk="1" hangingPunct="1"/>
            <a:r>
              <a:rPr lang="ru-RU" sz="2400" dirty="0"/>
              <a:t>фанта, </a:t>
            </a:r>
          </a:p>
          <a:p>
            <a:pPr algn="ctr" eaLnBrk="1" hangingPunct="1"/>
            <a:r>
              <a:rPr lang="ru-RU" sz="2400" dirty="0"/>
              <a:t>чипсы, </a:t>
            </a:r>
          </a:p>
          <a:p>
            <a:pPr algn="ctr" eaLnBrk="1" hangingPunct="1"/>
            <a:r>
              <a:rPr lang="ru-RU" sz="2400" dirty="0"/>
              <a:t>жирное мясо, </a:t>
            </a:r>
          </a:p>
          <a:p>
            <a:pPr algn="ctr" eaLnBrk="1" hangingPunct="1"/>
            <a:r>
              <a:rPr lang="ru-RU" sz="2400" dirty="0"/>
              <a:t>торты, </a:t>
            </a:r>
          </a:p>
          <a:p>
            <a:pPr algn="ctr" eaLnBrk="1" hangingPunct="1"/>
            <a:r>
              <a:rPr lang="ru-RU" sz="2400" dirty="0"/>
              <a:t>«Сникерс», шоколадные конфеты</a:t>
            </a:r>
          </a:p>
        </p:txBody>
      </p:sp>
      <p:pic>
        <p:nvPicPr>
          <p:cNvPr id="80907" name="Picture 11" descr="j01892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143500"/>
            <a:ext cx="1979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 descr="j022377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429125"/>
            <a:ext cx="15843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 descr="j02237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14446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j02347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143500"/>
            <a:ext cx="10541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/>
      <p:bldP spid="809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05977"/>
            <a:ext cx="6348413" cy="838997"/>
          </a:xfr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43313"/>
            <a:ext cx="8229600" cy="2665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(дома).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(второй в школе).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Обед.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Полдник.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Ужин.</a:t>
            </a:r>
          </a:p>
        </p:txBody>
      </p:sp>
      <p:pic>
        <p:nvPicPr>
          <p:cNvPr id="13316" name="Picture 5" descr="j02237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785938"/>
            <a:ext cx="30543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час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24288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5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2075"/>
            <a:ext cx="7785100" cy="1438275"/>
          </a:xfrm>
        </p:spPr>
      </p:pic>
      <p:pic>
        <p:nvPicPr>
          <p:cNvPr id="14339" name="Содержимое 7" descr="ол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040560" cy="388711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7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3"/>
            <a:ext cx="8215312" cy="6357937"/>
          </a:xfrm>
        </p:spPr>
      </p:pic>
      <p:pic>
        <p:nvPicPr>
          <p:cNvPr id="16388" name="Содержимое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15313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</p:spPr>
      </p:pic>
      <p:sp>
        <p:nvSpPr>
          <p:cNvPr id="17411" name="Текст 10"/>
          <p:cNvSpPr>
            <a:spLocks noGrp="1"/>
          </p:cNvSpPr>
          <p:nvPr>
            <p:ph type="subTitle" idx="1"/>
          </p:nvPr>
        </p:nvSpPr>
        <p:spPr>
          <a:xfrm>
            <a:off x="2786063" y="1000125"/>
            <a:ext cx="6143625" cy="25717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То, чем позавтракал утром, влияет на наше настроение и самочувствие весь день. Вкусный </a:t>
            </a:r>
            <a:r>
              <a:rPr lang="ru-RU" sz="2400" b="1" dirty="0" smtClean="0">
                <a:solidFill>
                  <a:schemeClr val="tx1"/>
                </a:solidFill>
              </a:rPr>
              <a:t>завтрак</a:t>
            </a:r>
            <a:r>
              <a:rPr lang="ru-RU" sz="2400" dirty="0" smtClean="0">
                <a:solidFill>
                  <a:schemeClr val="tx1"/>
                </a:solidFill>
              </a:rPr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dirty="0" smtClean="0">
                <a:solidFill>
                  <a:schemeClr val="tx1"/>
                </a:solidFill>
              </a:rPr>
              <a:t>завтрак</a:t>
            </a:r>
            <a:r>
              <a:rPr lang="ru-RU" sz="2400" dirty="0" smtClean="0">
                <a:solidFill>
                  <a:schemeClr val="tx1"/>
                </a:solidFill>
              </a:rPr>
              <a:t> надо обязательно есть кашу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7412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750"/>
            <a:ext cx="2428875" cy="2863850"/>
          </a:xfrm>
        </p:spPr>
      </p:pic>
      <p:pic>
        <p:nvPicPr>
          <p:cNvPr id="17413" name="Содержимое 5" descr="ть.jpg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3646488"/>
            <a:ext cx="3857625" cy="2892425"/>
          </a:xfrm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800"/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Чай сладкий.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6350"/>
            <a:ext cx="4511675" cy="1165225"/>
          </a:xfrm>
        </p:spPr>
      </p:pic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285750" y="3500438"/>
            <a:ext cx="5072063" cy="271462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1. Котлета  (рыбная, мясная),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2.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3. Сок, компот, напиток, чай.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4. Хлеб.</a:t>
            </a:r>
          </a:p>
        </p:txBody>
      </p:sp>
      <p:pic>
        <p:nvPicPr>
          <p:cNvPr id="18436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57188"/>
            <a:ext cx="2500313" cy="1914525"/>
          </a:xfrm>
        </p:spPr>
      </p:pic>
      <p:pic>
        <p:nvPicPr>
          <p:cNvPr id="18437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4238" y="3084513"/>
            <a:ext cx="3179762" cy="3440112"/>
          </a:xfrm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Хороший </a:t>
            </a:r>
            <a:r>
              <a:rPr lang="ru-RU" sz="2000" b="1"/>
              <a:t>завтрак</a:t>
            </a:r>
            <a:r>
              <a:rPr lang="ru-RU" sz="2000"/>
              <a:t> - это не значит наесться так, чтобы потом нельзя было встать со стула. Хороший </a:t>
            </a:r>
            <a:r>
              <a:rPr lang="ru-RU" sz="2000" b="1"/>
              <a:t>завтрак</a:t>
            </a:r>
            <a:r>
              <a:rPr lang="ru-RU" sz="200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571750"/>
            <a:ext cx="3786187" cy="3482975"/>
          </a:xfrm>
        </p:spPr>
        <p:txBody>
          <a:bodyPr>
            <a:normAutofit lnSpcReduction="10000"/>
          </a:bodyPr>
          <a:lstStyle/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2. Биточки, котлеты,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4. Компот из сухофруктов.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5. Хлеб.</a:t>
            </a:r>
          </a:p>
        </p:txBody>
      </p:sp>
      <p:pic>
        <p:nvPicPr>
          <p:cNvPr id="19460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405063"/>
            <a:ext cx="3900488" cy="3806825"/>
          </a:xfrm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Обе́д</a:t>
            </a:r>
            <a:r>
              <a:rPr lang="ru-RU" sz="240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400" b="1"/>
              <a:t>обед</a:t>
            </a:r>
            <a:r>
              <a:rPr lang="ru-RU" sz="2400"/>
              <a:t> подается горячая пища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825978"/>
            <a:ext cx="6348413" cy="888043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Попрыгать.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Почитать книгу.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Порисовать.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Потанцевать.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Побегать.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Поиграть с конструктором.</a:t>
            </a:r>
          </a:p>
        </p:txBody>
      </p:sp>
      <p:pic>
        <p:nvPicPr>
          <p:cNvPr id="13316" name="Picture 4" descr="j0178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43063"/>
            <a:ext cx="25304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281" y="188640"/>
            <a:ext cx="6348413" cy="888043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1"/>
            <a:ext cx="6347714" cy="172819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 dirty="0" smtClean="0"/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1434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71875"/>
            <a:ext cx="35480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6" descr="i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643313"/>
            <a:ext cx="1735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8" descr="CA6YFXP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2000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8913"/>
            <a:ext cx="8242300" cy="1109662"/>
          </a:xfrm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000" i="1" smtClean="0"/>
              <a:t>древнегреческий философ Сократ(470-399 до н.э.)</a:t>
            </a: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4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795" y="277813"/>
            <a:ext cx="7717610" cy="1143000"/>
          </a:xfrm>
        </p:spPr>
      </p:pic>
      <p:pic>
        <p:nvPicPr>
          <p:cNvPr id="53253" name="Picture 5" descr="j0177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31" y="1700808"/>
            <a:ext cx="5975738" cy="3989040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795" y="277813"/>
            <a:ext cx="7717610" cy="1143000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4286250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214813"/>
            <a:ext cx="11445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20177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19446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29250"/>
            <a:ext cx="2162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825978"/>
            <a:ext cx="6348413" cy="888043"/>
          </a:xfr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561988">
            <a:off x="2754313" y="5197475"/>
            <a:ext cx="5637212" cy="885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-519410">
            <a:off x="474663" y="3648075"/>
            <a:ext cx="6765925" cy="776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умеренность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СВОЕВРЕМЕННОСТЬ</a:t>
            </a:r>
            <a:endParaRPr lang="ru-RU" sz="4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10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79337"/>
            <a:ext cx="7772400" cy="1139952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22590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500188"/>
            <a:ext cx="20224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643313"/>
            <a:ext cx="1701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1657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22050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20240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714625"/>
            <a:ext cx="15605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29188"/>
            <a:ext cx="21669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Кроссворд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532812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403350" y="8366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Я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9796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6273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132138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779838" y="8366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284663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779838" y="1196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779838" y="1700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779838" y="2133600"/>
            <a:ext cx="328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708400" y="2565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779838" y="29972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9838" y="3429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6156325" y="2060575"/>
            <a:ext cx="334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640513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7143750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7793038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8367713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4192588" y="2584450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4767263" y="25844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435600" y="2565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6084888" y="2565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1384300" y="344805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Г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1816100" y="344805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2463800" y="3448050"/>
            <a:ext cx="32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3040063" y="3448050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Ш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6208713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6640513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7216775" y="38814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7793038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5056188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5416550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992813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656748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7216775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779303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2535238" y="3016250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2535238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6084888" y="1268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6084888" y="1700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6084888" y="2997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Ч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6135688" y="344805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7308850" y="3429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288213" y="43132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Е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7288213" y="47450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7288213" y="5248275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475" y="7842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7885113" y="1196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Е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7885113" y="16287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3" grpId="0"/>
      <p:bldP spid="72714" grpId="0"/>
      <p:bldP spid="72715" grpId="0"/>
      <p:bldP spid="72716" grpId="0"/>
      <p:bldP spid="72718" grpId="0"/>
      <p:bldP spid="72719" grpId="0"/>
      <p:bldP spid="72720" grpId="0"/>
      <p:bldP spid="72721" grpId="0"/>
      <p:bldP spid="72722" grpId="0"/>
      <p:bldP spid="72722" grpId="1"/>
      <p:bldP spid="72723" grpId="0"/>
      <p:bldP spid="72724" grpId="0"/>
      <p:bldP spid="72725" grpId="0"/>
      <p:bldP spid="72726" grpId="0"/>
      <p:bldP spid="72727" grpId="0"/>
      <p:bldP spid="72728" grpId="0"/>
      <p:bldP spid="72729" grpId="0"/>
      <p:bldP spid="72730" grpId="0"/>
      <p:bldP spid="72731" grpId="0"/>
      <p:bldP spid="72732" grpId="0"/>
      <p:bldP spid="72733" grpId="0"/>
      <p:bldP spid="72734" grpId="0"/>
      <p:bldP spid="72735" grpId="0"/>
      <p:bldP spid="72736" grpId="0"/>
      <p:bldP spid="72737" grpId="0"/>
      <p:bldP spid="72738" grpId="0"/>
      <p:bldP spid="72739" grpId="0"/>
      <p:bldP spid="72740" grpId="0"/>
      <p:bldP spid="72741" grpId="0"/>
      <p:bldP spid="72742" grpId="0"/>
      <p:bldP spid="72743" grpId="0"/>
      <p:bldP spid="72744" grpId="0"/>
      <p:bldP spid="72745" grpId="0"/>
      <p:bldP spid="72746" grpId="0"/>
      <p:bldP spid="72747" grpId="0"/>
      <p:bldP spid="72748" grpId="0"/>
      <p:bldP spid="72749" grpId="0"/>
      <p:bldP spid="72750" grpId="0"/>
      <p:bldP spid="72751" grpId="0"/>
      <p:bldP spid="72752" grpId="0"/>
      <p:bldP spid="72753" grpId="0"/>
      <p:bldP spid="72754" grpId="0"/>
      <p:bldP spid="72755" grpId="0"/>
      <p:bldP spid="72756" grpId="0"/>
      <p:bldP spid="72757" grpId="0"/>
      <p:bldP spid="727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pic>
        <p:nvPicPr>
          <p:cNvPr id="27651" name="Picture 5" descr="j03034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71938"/>
            <a:ext cx="2084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14500"/>
            <a:ext cx="35639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5" descr="6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433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6" descr="си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31432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7" descr="т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79875"/>
            <a:ext cx="18335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688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714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Содержимое 3" descr="1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8429625" cy="621506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 </a:t>
            </a:r>
            <a:r>
              <a:rPr lang="ru-RU" sz="3200" smtClean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4696"/>
            <a:ext cx="3810000" cy="2861733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32656"/>
            <a:ext cx="6348413" cy="888043"/>
          </a:xfr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708525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дня.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питания, правильное питание.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Закаливание.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Физический труд.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правила гигиены.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«Ради крепкого здоровья – мойте руки чаще».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6"/>
            </a:pPr>
            <a:r>
              <a:rPr lang="ru-RU" sz="2000" smtClean="0"/>
              <a:t>Правила поведения за столом.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«Когда я ем, я глух и нем!»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b="1" i="1" smtClean="0"/>
              <a:t>Скажем «Нет!» </a:t>
            </a:r>
            <a:r>
              <a:rPr lang="ru-RU" sz="2000" smtClean="0"/>
              <a:t>вредным привычкам (употребление алкогольных напитков, табакокурение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Доброе отношение к людям, к окружающей нас природе, животным.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Правильная организация отдыха и труда.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555875" y="4797425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Капуста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6227763" y="4797425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Яблоко</a:t>
            </a:r>
          </a:p>
        </p:txBody>
      </p:sp>
      <p:pic>
        <p:nvPicPr>
          <p:cNvPr id="63500" name="Picture 12" descr="капу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16732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20" descr="ябл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916113"/>
            <a:ext cx="19065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26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80692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627313" y="4724400"/>
            <a:ext cx="107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Колбаса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659563" y="472440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Рыба</a:t>
            </a:r>
          </a:p>
        </p:txBody>
      </p:sp>
      <p:pic>
        <p:nvPicPr>
          <p:cNvPr id="78859" name="Picture 11" descr="колба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3241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Picture 14" descr="ры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62213"/>
            <a:ext cx="259238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2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79978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164388" y="4868863"/>
            <a:ext cx="739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Мясо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43438" y="36449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Орех</a:t>
            </a:r>
          </a:p>
        </p:txBody>
      </p:sp>
      <p:pic>
        <p:nvPicPr>
          <p:cNvPr id="77836" name="Picture 12" descr="мя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21955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ор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1773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творог"/>
          <p:cNvPicPr>
            <a:picLocks noChangeAspect="1" noChangeArrowheads="1"/>
          </p:cNvPicPr>
          <p:nvPr/>
        </p:nvPicPr>
        <p:blipFill>
          <a:blip r:embed="rId4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13100"/>
            <a:ext cx="21605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22"/>
          <p:cNvSpPr txBox="1">
            <a:spLocks noChangeArrowheads="1"/>
          </p:cNvSpPr>
          <p:nvPr/>
        </p:nvSpPr>
        <p:spPr bwMode="auto">
          <a:xfrm>
            <a:off x="1835150" y="4941888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Творог</a:t>
            </a:r>
          </a:p>
        </p:txBody>
      </p:sp>
      <p:pic>
        <p:nvPicPr>
          <p:cNvPr id="77848" name="Picture 24" descr="вещества"/>
          <p:cNvPicPr>
            <a:picLocks noChangeAspect="1" noChangeArrowheads="1"/>
          </p:cNvPicPr>
          <p:nvPr/>
        </p:nvPicPr>
        <p:blipFill>
          <a:blip r:embed="rId5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молоко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205038"/>
            <a:ext cx="16033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2268538" y="4868863"/>
            <a:ext cx="98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Молоко</a:t>
            </a:r>
          </a:p>
        </p:txBody>
      </p:sp>
      <p:pic>
        <p:nvPicPr>
          <p:cNvPr id="76815" name="Picture 15" descr="сме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14462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6011863" y="4797425"/>
            <a:ext cx="1119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Сметана</a:t>
            </a:r>
          </a:p>
        </p:txBody>
      </p:sp>
      <p:pic>
        <p:nvPicPr>
          <p:cNvPr id="76824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00688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2" name="Picture 16" descr="сыр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8082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19" descr="мас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63800"/>
            <a:ext cx="367347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21"/>
          <p:cNvSpPr txBox="1">
            <a:spLocks noChangeArrowheads="1"/>
          </p:cNvSpPr>
          <p:nvPr/>
        </p:nvSpPr>
        <p:spPr bwMode="auto">
          <a:xfrm>
            <a:off x="2771775" y="4941888"/>
            <a:ext cx="87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Масло</a:t>
            </a:r>
          </a:p>
        </p:txBody>
      </p:sp>
      <p:sp>
        <p:nvSpPr>
          <p:cNvPr id="36869" name="Text Box 23"/>
          <p:cNvSpPr txBox="1">
            <a:spLocks noChangeArrowheads="1"/>
          </p:cNvSpPr>
          <p:nvPr/>
        </p:nvSpPr>
        <p:spPr bwMode="auto">
          <a:xfrm>
            <a:off x="6732588" y="48688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Сыр</a:t>
            </a:r>
          </a:p>
        </p:txBody>
      </p:sp>
      <p:pic>
        <p:nvPicPr>
          <p:cNvPr id="75800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500688"/>
            <a:ext cx="80692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-133350"/>
            <a:ext cx="7785100" cy="1749425"/>
          </a:xfrm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1600200"/>
            <a:ext cx="2808288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smtClean="0"/>
              <a:t>Хлеб</a:t>
            </a:r>
          </a:p>
          <a:p>
            <a:pPr eaLnBrk="1" hangingPunct="1"/>
            <a:r>
              <a:rPr lang="ru-RU" sz="2400" smtClean="0"/>
              <a:t>Колбаса</a:t>
            </a:r>
          </a:p>
          <a:p>
            <a:pPr eaLnBrk="1" hangingPunct="1"/>
            <a:r>
              <a:rPr lang="ru-RU" sz="2400" smtClean="0"/>
              <a:t>Молоко</a:t>
            </a:r>
          </a:p>
          <a:p>
            <a:pPr eaLnBrk="1" hangingPunct="1"/>
            <a:r>
              <a:rPr lang="ru-RU" sz="2400" smtClean="0"/>
              <a:t>Сахар</a:t>
            </a:r>
          </a:p>
          <a:p>
            <a:pPr eaLnBrk="1" hangingPunct="1"/>
            <a:r>
              <a:rPr lang="ru-RU" sz="2400" smtClean="0"/>
              <a:t>Яйцо</a:t>
            </a:r>
          </a:p>
          <a:p>
            <a:pPr eaLnBrk="1" hangingPunct="1"/>
            <a:r>
              <a:rPr lang="ru-RU" sz="2400" smtClean="0"/>
              <a:t>Лук</a:t>
            </a:r>
          </a:p>
          <a:p>
            <a:pPr eaLnBrk="1" hangingPunct="1"/>
            <a:r>
              <a:rPr lang="ru-RU" sz="2400" smtClean="0"/>
              <a:t>Яблоко</a:t>
            </a:r>
          </a:p>
          <a:p>
            <a:pPr eaLnBrk="1" hangingPunct="1"/>
            <a:r>
              <a:rPr lang="ru-RU" sz="2400" smtClean="0"/>
              <a:t>Свинина</a:t>
            </a:r>
          </a:p>
          <a:p>
            <a:pPr eaLnBrk="1" hangingPunct="1"/>
            <a:r>
              <a:rPr lang="ru-RU" sz="2400" smtClean="0"/>
              <a:t>Свекла</a:t>
            </a:r>
          </a:p>
          <a:p>
            <a:pPr eaLnBrk="1" hangingPunct="1"/>
            <a:r>
              <a:rPr lang="ru-RU" sz="2400" smtClean="0"/>
              <a:t>Огурец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3575" y="2606675"/>
            <a:ext cx="2479675" cy="1108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Продукты животного</a:t>
            </a:r>
          </a:p>
          <a:p>
            <a:pPr eaLnBrk="1" hangingPunct="1"/>
            <a:r>
              <a:rPr lang="ru-RU" sz="2200"/>
              <a:t>происхождения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715000" y="2714625"/>
            <a:ext cx="3138488" cy="1108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Продукты растительного</a:t>
            </a:r>
          </a:p>
          <a:p>
            <a:pPr eaLnBrk="1" hangingPunct="1"/>
            <a:r>
              <a:rPr lang="ru-RU" sz="2200"/>
              <a:t>происхождения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animBg="1"/>
      <p:bldP spid="235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825978"/>
            <a:ext cx="6348413" cy="888043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06788"/>
            <a:ext cx="1371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54957"/>
            <a:ext cx="6348413" cy="888043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2500313"/>
            <a:ext cx="3810000" cy="3621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b="1" smtClean="0"/>
              <a:t>Борщ.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вода, молоко, чай;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картофель, капуста, свекла, огурец, помидор, лук, редис;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майонез, сметана.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2428875"/>
            <a:ext cx="3810000" cy="370205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ru-RU" sz="2400" b="1" smtClean="0"/>
              <a:t>Гречневая каша.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вода, молоко;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макароны, рис, пшено, гречка;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масло растительное, масло сливочное.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088" y="1357313"/>
            <a:ext cx="79406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/>
              <a:t>Задание: </a:t>
            </a:r>
            <a:r>
              <a:rPr lang="ru-RU" sz="2400"/>
              <a:t>приготовьте традиционные русские блюда (выберите продукты, необходимые для приготовления блюда)</a:t>
            </a:r>
          </a:p>
        </p:txBody>
      </p:sp>
      <p:pic>
        <p:nvPicPr>
          <p:cNvPr id="28678" name="Picture 6" descr="j02237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214938"/>
            <a:ext cx="16557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j02544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357813"/>
            <a:ext cx="16557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  <p:bldP spid="286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ловкий	статный	крепкий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сутулый	бледный	стройный	неуклюжий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сильный	румяный	толстый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0964" name="Picture 4" descr="BD1369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17891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	ловкий		статный		крепкий		стройный		сильный		румяный	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1987" name="Picture 4" descr="AG0022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214688"/>
            <a:ext cx="288448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AG0058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928938"/>
            <a:ext cx="2236787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297738" cy="1444625"/>
          </a:xfr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Рано утром просыпайся,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Себе и людям улыбайся,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Ты зарядкой занимайся,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Обливайся, вытирайся,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Всегда правильно питайся,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 школу смело отправляйся.</a:t>
            </a:r>
          </a:p>
        </p:txBody>
      </p:sp>
      <p:pic>
        <p:nvPicPr>
          <p:cNvPr id="6148" name="Picture 4" descr="j02364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85938"/>
            <a:ext cx="34607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07963"/>
            <a:ext cx="8242300" cy="962025"/>
          </a:xfrm>
        </p:spPr>
      </p:pic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Каждый человек должен заботиться о своем здоровье. Ведь никто не позаботится о тебе лучше, чем ты сам.</a:t>
            </a:r>
          </a:p>
        </p:txBody>
      </p:sp>
      <p:pic>
        <p:nvPicPr>
          <p:cNvPr id="7066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7358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750"/>
            <a:ext cx="8705850" cy="1328738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Правильное питание.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режима дня.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Закаливание (физические упражнения, спорт).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Правильная организация труда и отдыха.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правил гигиены.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Доброе сердце, добрые дела, поступки.</a:t>
            </a:r>
          </a:p>
        </p:txBody>
      </p:sp>
      <p:pic>
        <p:nvPicPr>
          <p:cNvPr id="32772" name="Picture 4" descr="BD1366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157788"/>
            <a:ext cx="34290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124744"/>
            <a:ext cx="6347714" cy="230425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200" dirty="0" smtClean="0"/>
              <a:t>Я хочу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/>
              <a:t>Я могу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/>
              <a:t>Я буду здоровым!</a:t>
            </a:r>
          </a:p>
        </p:txBody>
      </p:sp>
      <p:pic>
        <p:nvPicPr>
          <p:cNvPr id="40964" name="Рисунок 3" descr="i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00188"/>
            <a:ext cx="228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Рисунок 6" descr="i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6007"/>
            <a:ext cx="314325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7" descr="i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14875"/>
            <a:ext cx="25034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2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28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2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56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56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9" grpId="1" build="p"/>
      <p:bldP spid="34819" grpId="2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3350"/>
            <a:ext cx="8242300" cy="963613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Сделай </a:t>
            </a:r>
            <a:r>
              <a:rPr lang="ru-RU" dirty="0"/>
              <a:t>1</a:t>
            </a:r>
            <a:r>
              <a:rPr lang="ru-RU" dirty="0" smtClean="0"/>
              <a:t> слайд </a:t>
            </a:r>
            <a:r>
              <a:rPr lang="ru-RU" dirty="0" smtClean="0"/>
              <a:t>о своем любимом блюде (с фотографией), напиши чем оно полезно? 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00063" y="5000625"/>
            <a:ext cx="8215312" cy="164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  <p:pic>
        <p:nvPicPr>
          <p:cNvPr id="46085" name="Рисунок 6" descr="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14563"/>
            <a:ext cx="6858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3286" y="609600"/>
            <a:ext cx="3541040" cy="1320800"/>
          </a:xfrm>
        </p:spPr>
      </p:pic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857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smtClean="0">
                <a:hlinkClick r:id="rId3"/>
              </a:rPr>
              <a:t>http://blogs.pravda.ru/users/pravilnoe-pitanie/post92331063/</a:t>
            </a:r>
            <a:endParaRPr lang="ru-RU" sz="2000" smtClean="0"/>
          </a:p>
          <a:p>
            <a:pPr>
              <a:buFont typeface="Wingdings 2" pitchFamily="18" charset="2"/>
              <a:buNone/>
            </a:pPr>
            <a:r>
              <a:rPr lang="en-US" sz="2000" smtClean="0">
                <a:hlinkClick r:id="rId4"/>
              </a:rPr>
              <a:t>http://images.yandex.ru/search?text=%D0%BA%D0%B0%D1%80%D1%82%D0%B8%D0%BD%D0%BA%D0%B8%20%20%20%20%20%D1%80%D0%B0%D1%86%D0%B8%D0%BE%D0%BD%D0%B0%D0%BB%D1%8C%D0%BD%D0%BE%D0%B5%20%D0%BF%D0%B8%D1%82%D0%B0%D0%BD%D0%B8%D0%B5&amp;stype=image&amp;clid=40488</a:t>
            </a:r>
            <a:endParaRPr lang="ru-RU" sz="2000" smtClean="0"/>
          </a:p>
          <a:p>
            <a:pPr>
              <a:buFont typeface="Wingdings 2" pitchFamily="18" charset="2"/>
              <a:buNone/>
            </a:pPr>
            <a:r>
              <a:rPr lang="en-US" sz="2000" u="sng" smtClean="0"/>
              <a:t>http://yandex.ru/yandsearch?text=+%D0%B7%D0%B0%D0%B3%D0%B0%D0%B4%D0%BA%D0%B8+%D0%BE%D0%B2%D0%BE%D1%89%D0%B8+%D1%84%D1%80%D1%83%D0%BA%D1%82%D1%8B&amp;clid=40316&amp;lr=65&amp;ex=v11&amp;stpar2=%2Fh1%2Ftm46%2Fs2&amp;stpar4=%2Fs2&amp;stpar1=%2Fu0</a:t>
            </a:r>
            <a:endParaRPr lang="ru-RU" sz="2000" u="sng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5" y="277813"/>
            <a:ext cx="3686175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1" name="Текст 4"/>
          <p:cNvSpPr>
            <a:spLocks noGrp="1"/>
          </p:cNvSpPr>
          <p:nvPr>
            <p:ph type="body" sz="half" idx="1"/>
          </p:nvPr>
        </p:nvSpPr>
        <p:spPr>
          <a:xfrm>
            <a:off x="0" y="285750"/>
            <a:ext cx="5286375" cy="62865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 Чтоб ты не был хилым, вялым,</a:t>
            </a:r>
            <a:br>
              <a:rPr lang="ru-RU" sz="2400" smtClean="0"/>
            </a:br>
            <a:r>
              <a:rPr lang="ru-RU" sz="2400" smtClean="0"/>
              <a:t>Не лежал под одеялом, </a:t>
            </a:r>
            <a:br>
              <a:rPr lang="ru-RU" sz="2400" smtClean="0"/>
            </a:br>
            <a:r>
              <a:rPr lang="ru-RU" sz="2400" smtClean="0"/>
              <a:t>Не хворал и был в порядке, </a:t>
            </a:r>
            <a:br>
              <a:rPr lang="ru-RU" sz="2400" smtClean="0"/>
            </a:br>
            <a:r>
              <a:rPr lang="ru-RU" sz="2400" smtClean="0"/>
              <a:t>Делай каждый день зарядку!</a:t>
            </a:r>
            <a:br>
              <a:rPr lang="ru-RU" sz="2400" smtClean="0"/>
            </a:br>
            <a:r>
              <a:rPr lang="ru-RU" sz="2400" smtClean="0"/>
              <a:t>Позабудь про телевизор,</a:t>
            </a:r>
            <a:br>
              <a:rPr lang="ru-RU" sz="2400" smtClean="0"/>
            </a:br>
            <a:r>
              <a:rPr lang="ru-RU" sz="2400" smtClean="0"/>
              <a:t>Mapш нa улицу гулять -</a:t>
            </a:r>
            <a:br>
              <a:rPr lang="ru-RU" sz="2400" smtClean="0"/>
            </a:br>
            <a:r>
              <a:rPr lang="ru-RU" sz="2400" smtClean="0"/>
              <a:t>Ведь полезней для здоровья</a:t>
            </a:r>
            <a:br>
              <a:rPr lang="ru-RU" sz="2400" smtClean="0"/>
            </a:br>
            <a:r>
              <a:rPr lang="ru-RU" sz="2400" smtClean="0"/>
              <a:t>Свежим воздухом дышать.</a:t>
            </a:r>
            <a:br>
              <a:rPr lang="ru-RU" sz="2400" smtClean="0"/>
            </a:br>
            <a:r>
              <a:rPr lang="ru-RU" sz="2400" smtClean="0"/>
              <a:t>Нет плохому настроенью!</a:t>
            </a:r>
            <a:br>
              <a:rPr lang="ru-RU" sz="2400" smtClean="0"/>
            </a:br>
            <a:r>
              <a:rPr lang="ru-RU" sz="2400" smtClean="0"/>
              <a:t>Не грусти, не хнычь, не плачь! </a:t>
            </a:r>
            <a:br>
              <a:rPr lang="ru-RU" sz="2400" smtClean="0"/>
            </a:br>
            <a:r>
              <a:rPr lang="ru-RU" sz="2400" smtClean="0"/>
              <a:t>Пусть тебе всегда помогут </a:t>
            </a:r>
            <a:br>
              <a:rPr lang="ru-RU" sz="2400" smtClean="0"/>
            </a:br>
            <a:r>
              <a:rPr lang="ru-RU" sz="2400" smtClean="0"/>
              <a:t>Лыжи, прыгалки и мяч!</a:t>
            </a:r>
            <a:br>
              <a:rPr lang="ru-RU" sz="2400" smtClean="0"/>
            </a:br>
            <a:r>
              <a:rPr lang="ru-RU" sz="2400" smtClean="0"/>
              <a:t>Хоть не станешь ты спортсменом,</a:t>
            </a:r>
            <a:br>
              <a:rPr lang="ru-RU" sz="2400" smtClean="0"/>
            </a:br>
            <a:r>
              <a:rPr lang="ru-RU" sz="2400" smtClean="0"/>
              <a:t>Это право не беда –</a:t>
            </a:r>
            <a:br>
              <a:rPr lang="ru-RU" sz="2400" smtClean="0"/>
            </a:br>
            <a:r>
              <a:rPr lang="ru-RU" sz="2400" smtClean="0"/>
              <a:t>Здоровый дух в здоровом теле</a:t>
            </a:r>
            <a:br>
              <a:rPr lang="ru-RU" sz="2400" smtClean="0"/>
            </a:br>
            <a:r>
              <a:rPr lang="ru-RU" sz="2400" smtClean="0"/>
              <a:t>Пусть присутствует всегда!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/>
              <a:t> 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7172" name="Содержимое 6" descr="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2817812"/>
            <a:ext cx="2105025" cy="2095500"/>
          </a:xfrm>
        </p:spPr>
      </p:pic>
      <p:pic>
        <p:nvPicPr>
          <p:cNvPr id="7173" name="Рисунок 7" descr="http://webclipart.ru/files/images/13-21/thmb/TN_15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85750"/>
            <a:ext cx="16430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C:\Documents and Settings\Ziki\Мои документы\Мои рисунки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3"/>
            <a:ext cx="192881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Documents and Settings\Ziki\Мои документы\Мои рисунк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00375"/>
            <a:ext cx="164306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0" descr="http://webclipart.ru/files/images/13-21/thmb/TN_151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571750"/>
            <a:ext cx="1238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6213"/>
            <a:ext cx="7785100" cy="1250950"/>
          </a:xfrm>
        </p:spPr>
      </p:pic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-36513"/>
            <a:ext cx="7785100" cy="1663701"/>
          </a:xfrm>
        </p:spPr>
      </p:pic>
      <p:pic>
        <p:nvPicPr>
          <p:cNvPr id="9219" name="Picture 4" descr="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32656"/>
            <a:ext cx="6348413" cy="888043"/>
          </a:xfr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64768" y="1223097"/>
            <a:ext cx="6347714" cy="119779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9220" name="Picture 4" descr="j03168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7" descr="i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5263"/>
            <a:ext cx="8388350" cy="1262062"/>
          </a:xfrm>
        </p:spPr>
      </p:pic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Неполезные продукты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9475" y="2728913"/>
            <a:ext cx="7653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Рыба, пепси, кефир, фанта, чипсы, геркулес, жирное мясо, подсолнечное масло, торты, «Сникерс», морковь, капуста, шоколадные конфеты, яблоки, груши, хлеб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2207</TotalTime>
  <Words>797</Words>
  <Application>Microsoft Office PowerPoint</Application>
  <PresentationFormat>Экран (4:3)</PresentationFormat>
  <Paragraphs>206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Sabaraikini</cp:lastModifiedBy>
  <cp:revision>110</cp:revision>
  <dcterms:created xsi:type="dcterms:W3CDTF">2007-04-16T11:13:01Z</dcterms:created>
  <dcterms:modified xsi:type="dcterms:W3CDTF">2020-04-09T04:32:59Z</dcterms:modified>
</cp:coreProperties>
</file>