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theme/theme6.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1" r:id="rId6"/>
    <p:sldMasterId id="2147483723" r:id="rId7"/>
  </p:sldMasterIdLst>
  <p:notesMasterIdLst>
    <p:notesMasterId r:id="rId30"/>
  </p:notesMasterIdLst>
  <p:sldIdLst>
    <p:sldId id="256" r:id="rId8"/>
    <p:sldId id="257"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F2169A-92DC-46D1-B550-FEB7F15BA583}" type="datetimeFigureOut">
              <a:rPr lang="ru-RU" smtClean="0"/>
              <a:pPr/>
              <a:t>28.04.2020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21BC9B-EA0D-42F3-88AB-127F8CA20FE9}" type="slidenum">
              <a:rPr lang="ru-RU" smtClean="0"/>
              <a:pPr/>
              <a:t>‹#›</a:t>
            </a:fld>
            <a:endParaRPr lang="ru-RU"/>
          </a:p>
        </p:txBody>
      </p:sp>
    </p:spTree>
    <p:extLst>
      <p:ext uri="{BB962C8B-B14F-4D97-AF65-F5344CB8AC3E}">
        <p14:creationId xmlns:p14="http://schemas.microsoft.com/office/powerpoint/2010/main" val="3210462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http://zooclub.ru/samye/neobychnye_zhivotnye.shtml</a:t>
            </a:r>
            <a:endParaRPr lang="ru-RU" dirty="0"/>
          </a:p>
        </p:txBody>
      </p:sp>
      <p:sp>
        <p:nvSpPr>
          <p:cNvPr id="4" name="Номер слайда 3"/>
          <p:cNvSpPr>
            <a:spLocks noGrp="1"/>
          </p:cNvSpPr>
          <p:nvPr>
            <p:ph type="sldNum" sz="quarter" idx="10"/>
          </p:nvPr>
        </p:nvSpPr>
        <p:spPr/>
        <p:txBody>
          <a:bodyPr/>
          <a:lstStyle/>
          <a:p>
            <a:fld id="{4421BC9B-EA0D-42F3-88AB-127F8CA20FE9}"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421BC9B-EA0D-42F3-88AB-127F8CA20FE9}" type="slidenum">
              <a:rPr lang="ru-RU" smtClean="0"/>
              <a:pPr/>
              <a:t>22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Вода3"/>
          <p:cNvSpPr/>
          <p:nvPr/>
        </p:nvSpPr>
        <p:spPr>
          <a:xfrm>
            <a:off x="1914" y="5243130"/>
            <a:ext cx="9141714"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Небо"/>
          <p:cNvSpPr/>
          <p:nvPr/>
        </p:nvSpPr>
        <p:spPr>
          <a:xfrm>
            <a:off x="1914" y="0"/>
            <a:ext cx="9141714"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Вода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a:xfrm>
            <a:off x="-1069" y="5497898"/>
            <a:ext cx="9141714" cy="463209"/>
          </a:xfrm>
          <a:prstGeom prst="rect">
            <a:avLst/>
          </a:prstGeom>
          <a:noFill/>
          <a:ln>
            <a:noFill/>
          </a:ln>
        </p:spPr>
      </p:pic>
      <p:pic>
        <p:nvPicPr>
          <p:cNvPr id="7" name="Вода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069" y="5221111"/>
            <a:ext cx="9141714" cy="268288"/>
          </a:xfrm>
          <a:prstGeom prst="rect">
            <a:avLst/>
          </a:prstGeom>
          <a:noFill/>
          <a:ln>
            <a:noFill/>
          </a:ln>
        </p:spPr>
      </p:pic>
      <p:sp>
        <p:nvSpPr>
          <p:cNvPr id="8" name="Прямоугольник 7"/>
          <p:cNvSpPr/>
          <p:nvPr/>
        </p:nvSpPr>
        <p:spPr>
          <a:xfrm>
            <a:off x="-1069" y="5961106"/>
            <a:ext cx="9141714"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ctrTitle"/>
          </p:nvPr>
        </p:nvSpPr>
        <p:spPr>
          <a:xfrm>
            <a:off x="979404" y="1309047"/>
            <a:ext cx="7202092" cy="2667000"/>
          </a:xfrm>
        </p:spPr>
        <p:txBody>
          <a:bodyPr anchor="b">
            <a:noAutofit/>
          </a:bodyPr>
          <a:lstStyle>
            <a:lvl1pPr algn="ctr">
              <a:defRPr sz="6000"/>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979404" y="4038600"/>
            <a:ext cx="7200900" cy="990600"/>
          </a:xfrm>
        </p:spPr>
        <p:txBody>
          <a:bodyPr>
            <a:normAutofit/>
          </a:bodyPr>
          <a:lstStyle>
            <a:lvl1pPr marL="0" indent="0" algn="ctr">
              <a:spcBef>
                <a:spcPts val="0"/>
              </a:spcBef>
              <a:buNone/>
              <a:defRPr sz="1800" cap="all" baseline="0">
                <a:solidFill>
                  <a:schemeClr val="accent2"/>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ru-RU" dirty="0"/>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8E4CCE1B-82F9-4201-9F8D-0B0AAE2E0589}" type="datetimeFigureOut">
              <a:rPr lang="ru-RU" smtClean="0"/>
              <a:pPr/>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274638"/>
            <a:ext cx="1971675" cy="5440362"/>
          </a:xfrm>
        </p:spPr>
        <p:txBody>
          <a:bodyPr vert="eaVert"/>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628650" y="274638"/>
            <a:ext cx="5800725" cy="5440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8E4CCE1B-82F9-4201-9F8D-0B0AAE2E0589}" type="datetimeFigureOut">
              <a:rPr lang="ru-RU" smtClean="0"/>
              <a:pPr/>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Вода3"/>
          <p:cNvSpPr/>
          <p:nvPr/>
        </p:nvSpPr>
        <p:spPr>
          <a:xfrm>
            <a:off x="1914" y="5243130"/>
            <a:ext cx="9141714"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Небо"/>
          <p:cNvSpPr/>
          <p:nvPr/>
        </p:nvSpPr>
        <p:spPr>
          <a:xfrm>
            <a:off x="1914" y="0"/>
            <a:ext cx="9141714"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Вода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a:xfrm>
            <a:off x="-1069" y="5497898"/>
            <a:ext cx="9141714" cy="463209"/>
          </a:xfrm>
          <a:prstGeom prst="rect">
            <a:avLst/>
          </a:prstGeom>
          <a:noFill/>
          <a:ln>
            <a:noFill/>
          </a:ln>
        </p:spPr>
      </p:pic>
      <p:pic>
        <p:nvPicPr>
          <p:cNvPr id="7" name="Вода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069" y="5221111"/>
            <a:ext cx="9141714" cy="268288"/>
          </a:xfrm>
          <a:prstGeom prst="rect">
            <a:avLst/>
          </a:prstGeom>
          <a:noFill/>
          <a:ln>
            <a:noFill/>
          </a:ln>
        </p:spPr>
      </p:pic>
      <p:sp>
        <p:nvSpPr>
          <p:cNvPr id="8" name="Прямоугольник 7"/>
          <p:cNvSpPr/>
          <p:nvPr/>
        </p:nvSpPr>
        <p:spPr>
          <a:xfrm>
            <a:off x="-1069" y="5961106"/>
            <a:ext cx="9141714"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ctrTitle"/>
          </p:nvPr>
        </p:nvSpPr>
        <p:spPr>
          <a:xfrm>
            <a:off x="979404" y="1309047"/>
            <a:ext cx="7202092" cy="2667000"/>
          </a:xfrm>
        </p:spPr>
        <p:txBody>
          <a:bodyPr anchor="b">
            <a:noAutofit/>
          </a:bodyPr>
          <a:lstStyle>
            <a:lvl1pPr algn="ctr">
              <a:defRPr sz="6000"/>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979404" y="4038600"/>
            <a:ext cx="7200900" cy="990600"/>
          </a:xfrm>
        </p:spPr>
        <p:txBody>
          <a:bodyPr>
            <a:normAutofit/>
          </a:bodyPr>
          <a:lstStyle>
            <a:lvl1pPr marL="0" indent="0" algn="ctr">
              <a:spcBef>
                <a:spcPts val="0"/>
              </a:spcBef>
              <a:buNone/>
              <a:defRPr sz="1800" cap="all" baseline="0">
                <a:solidFill>
                  <a:schemeClr val="accent2"/>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ru-RU" dirty="0"/>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Небо"/>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2" name="Заголовок 1"/>
          <p:cNvSpPr>
            <a:spLocks noGrp="1"/>
          </p:cNvSpPr>
          <p:nvPr>
            <p:ph type="title"/>
          </p:nvPr>
        </p:nvSpPr>
        <p:spPr>
          <a:xfrm>
            <a:off x="970360" y="1309047"/>
            <a:ext cx="7200939" cy="2667000"/>
          </a:xfrm>
        </p:spPr>
        <p:txBody>
          <a:bodyPr anchor="b">
            <a:normAutofit/>
          </a:bodyPr>
          <a:lstStyle>
            <a:lvl1pPr algn="ctr">
              <a:defRPr sz="6000" b="0"/>
            </a:lvl1pPr>
          </a:lstStyle>
          <a:p>
            <a:r>
              <a:rPr lang="ru-RU" smtClean="0"/>
              <a:t>Образец заголовка</a:t>
            </a:r>
            <a:endParaRPr lang="ru-RU" dirty="0"/>
          </a:p>
        </p:txBody>
      </p:sp>
      <p:sp>
        <p:nvSpPr>
          <p:cNvPr id="3" name="Текст 2"/>
          <p:cNvSpPr>
            <a:spLocks noGrp="1"/>
          </p:cNvSpPr>
          <p:nvPr>
            <p:ph type="body" idx="1"/>
          </p:nvPr>
        </p:nvSpPr>
        <p:spPr>
          <a:xfrm>
            <a:off x="970360" y="4038600"/>
            <a:ext cx="72009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0FF0622-75E4-48B8-A617-5428CA5926CE}" type="datetimeFigureOut">
              <a:rPr lang="ru-RU" smtClean="0"/>
              <a:pPr/>
              <a:t>28.04.2020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A875541-8164-4CC7-9F2F-6F0C49BB858D}" type="slidenum">
              <a:rPr lang="ru-RU" smtClean="0"/>
              <a:pPr/>
              <a:t>‹#›</a:t>
            </a:fld>
            <a:endParaRPr lang="ru-RU" dirty="0"/>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a:xfrm>
            <a:off x="100584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70916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100584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100584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70916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70916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33657E8-550F-40FC-B610-F1A504C3291E}" type="slidenum">
              <a:rPr lang="ru-RU" smtClean="0"/>
              <a:pPr/>
              <a:t>‹#›</a:t>
            </a:fld>
            <a:endParaRPr lang="ru-RU"/>
          </a:p>
        </p:txBody>
      </p:sp>
      <p:sp>
        <p:nvSpPr>
          <p:cNvPr id="10" name="Заголовок 9"/>
          <p:cNvSpPr>
            <a:spLocks noGrp="1"/>
          </p:cNvSpPr>
          <p:nvPr>
            <p:ph type="title"/>
          </p:nvPr>
        </p:nvSpPr>
        <p:spPr/>
        <p:txBody>
          <a:bodyPr/>
          <a:lstStyle/>
          <a:p>
            <a:r>
              <a:rPr lang="ru-RU" smtClean="0"/>
              <a:t>Образец заголовка</a:t>
            </a:r>
            <a:endParaRPr lang="ru-RU" dirty="0"/>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33657E8-550F-40FC-B610-F1A504C3291E}" type="slidenum">
              <a:rPr lang="ru-RU" smtClean="0"/>
              <a:pPr/>
              <a:t>‹#›</a:t>
            </a:fld>
            <a:endParaRPr lang="ru-RU"/>
          </a:p>
        </p:txBody>
      </p:sp>
      <p:sp>
        <p:nvSpPr>
          <p:cNvPr id="6" name="Заголовок 5"/>
          <p:cNvSpPr>
            <a:spLocks noGrp="1"/>
          </p:cNvSpPr>
          <p:nvPr>
            <p:ph type="title"/>
          </p:nvPr>
        </p:nvSpPr>
        <p:spPr/>
        <p:txBody>
          <a:bodyPr/>
          <a:lstStyle/>
          <a:p>
            <a:r>
              <a:rPr lang="ru-RU" smtClean="0"/>
              <a:t>Образец заголовка</a:t>
            </a:r>
            <a:endParaRPr lang="ru-RU" dirty="0"/>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Небо"/>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2" name="Дата 1"/>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610" y="762000"/>
            <a:ext cx="2532850" cy="2743200"/>
          </a:xfrm>
        </p:spPr>
        <p:txBody>
          <a:bodyPr anchor="b">
            <a:normAutofit/>
          </a:bodyPr>
          <a:lstStyle>
            <a:lvl1pPr>
              <a:defRPr sz="3200" b="0"/>
            </a:lvl1pPr>
          </a:lstStyle>
          <a:p>
            <a:r>
              <a:rPr lang="ru-RU" smtClean="0"/>
              <a:t>Образец заголовка</a:t>
            </a:r>
            <a:endParaRPr lang="ru-RU" dirty="0"/>
          </a:p>
        </p:txBody>
      </p:sp>
      <p:sp>
        <p:nvSpPr>
          <p:cNvPr id="3" name="Объект 2"/>
          <p:cNvSpPr>
            <a:spLocks noGrp="1"/>
          </p:cNvSpPr>
          <p:nvPr>
            <p:ph idx="1"/>
          </p:nvPr>
        </p:nvSpPr>
        <p:spPr>
          <a:xfrm>
            <a:off x="570310" y="685800"/>
            <a:ext cx="51435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6095610" y="3554104"/>
            <a:ext cx="2532850"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8E4CCE1B-82F9-4201-9F8D-0B0AAE2E0589}" type="datetimeFigureOut">
              <a:rPr lang="ru-RU" smtClean="0"/>
              <a:pPr/>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610" y="762000"/>
            <a:ext cx="2532850" cy="2743200"/>
          </a:xfrm>
        </p:spPr>
        <p:txBody>
          <a:bodyPr anchor="b">
            <a:normAutofit/>
          </a:bodyPr>
          <a:lstStyle>
            <a:lvl1pPr>
              <a:defRPr sz="3400" b="0"/>
            </a:lvl1pPr>
          </a:lstStyle>
          <a:p>
            <a:r>
              <a:rPr lang="ru-RU" smtClean="0"/>
              <a:t>Образец заголовка</a:t>
            </a:r>
            <a:endParaRPr lang="ru-RU" dirty="0"/>
          </a:p>
        </p:txBody>
      </p:sp>
      <p:sp>
        <p:nvSpPr>
          <p:cNvPr id="3" name="Рисунок 2"/>
          <p:cNvSpPr>
            <a:spLocks noGrp="1"/>
          </p:cNvSpPr>
          <p:nvPr>
            <p:ph type="pic" idx="1"/>
          </p:nvPr>
        </p:nvSpPr>
        <p:spPr>
          <a:xfrm>
            <a:off x="570310" y="685800"/>
            <a:ext cx="51435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
        <p:nvSpPr>
          <p:cNvPr id="4" name="Текст 3"/>
          <p:cNvSpPr>
            <a:spLocks noGrp="1"/>
          </p:cNvSpPr>
          <p:nvPr>
            <p:ph type="body" sz="half" idx="2"/>
          </p:nvPr>
        </p:nvSpPr>
        <p:spPr>
          <a:xfrm>
            <a:off x="6095610" y="3554104"/>
            <a:ext cx="2532850"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274638"/>
            <a:ext cx="1971675" cy="5440362"/>
          </a:xfrm>
        </p:spPr>
        <p:txBody>
          <a:bodyPr vert="eaVert"/>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628650" y="274638"/>
            <a:ext cx="5800725" cy="5440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Вода3"/>
          <p:cNvSpPr/>
          <p:nvPr/>
        </p:nvSpPr>
        <p:spPr>
          <a:xfrm>
            <a:off x="1914" y="5243130"/>
            <a:ext cx="9141714"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Небо"/>
          <p:cNvSpPr/>
          <p:nvPr/>
        </p:nvSpPr>
        <p:spPr>
          <a:xfrm>
            <a:off x="1914" y="0"/>
            <a:ext cx="9141714"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Вода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a:xfrm>
            <a:off x="-1069" y="5497898"/>
            <a:ext cx="9141714" cy="463209"/>
          </a:xfrm>
          <a:prstGeom prst="rect">
            <a:avLst/>
          </a:prstGeom>
          <a:noFill/>
          <a:ln>
            <a:noFill/>
          </a:ln>
        </p:spPr>
      </p:pic>
      <p:pic>
        <p:nvPicPr>
          <p:cNvPr id="7" name="Вода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069" y="5221111"/>
            <a:ext cx="9141714" cy="268288"/>
          </a:xfrm>
          <a:prstGeom prst="rect">
            <a:avLst/>
          </a:prstGeom>
          <a:noFill/>
          <a:ln>
            <a:noFill/>
          </a:ln>
        </p:spPr>
      </p:pic>
      <p:sp>
        <p:nvSpPr>
          <p:cNvPr id="8" name="Прямоугольник 7"/>
          <p:cNvSpPr/>
          <p:nvPr/>
        </p:nvSpPr>
        <p:spPr>
          <a:xfrm>
            <a:off x="-1069" y="5961106"/>
            <a:ext cx="9141714"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ctrTitle"/>
          </p:nvPr>
        </p:nvSpPr>
        <p:spPr>
          <a:xfrm>
            <a:off x="979404" y="1309047"/>
            <a:ext cx="7202092" cy="2667000"/>
          </a:xfrm>
        </p:spPr>
        <p:txBody>
          <a:bodyPr anchor="b">
            <a:noAutofit/>
          </a:bodyPr>
          <a:lstStyle>
            <a:lvl1pPr algn="ctr">
              <a:defRPr sz="6000"/>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979404" y="4038600"/>
            <a:ext cx="7200900" cy="990600"/>
          </a:xfrm>
        </p:spPr>
        <p:txBody>
          <a:bodyPr>
            <a:normAutofit/>
          </a:bodyPr>
          <a:lstStyle>
            <a:lvl1pPr marL="0" indent="0" algn="ctr">
              <a:spcBef>
                <a:spcPts val="0"/>
              </a:spcBef>
              <a:buNone/>
              <a:defRPr sz="1800" cap="all" baseline="0">
                <a:solidFill>
                  <a:schemeClr val="accent2"/>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ru-RU" dirty="0"/>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Небо"/>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2" name="Заголовок 1"/>
          <p:cNvSpPr>
            <a:spLocks noGrp="1"/>
          </p:cNvSpPr>
          <p:nvPr>
            <p:ph type="title"/>
          </p:nvPr>
        </p:nvSpPr>
        <p:spPr>
          <a:xfrm>
            <a:off x="970360" y="1309047"/>
            <a:ext cx="7200939" cy="2667000"/>
          </a:xfrm>
        </p:spPr>
        <p:txBody>
          <a:bodyPr anchor="b">
            <a:normAutofit/>
          </a:bodyPr>
          <a:lstStyle>
            <a:lvl1pPr algn="ctr">
              <a:defRPr sz="6000" b="0"/>
            </a:lvl1pPr>
          </a:lstStyle>
          <a:p>
            <a:r>
              <a:rPr lang="ru-RU" smtClean="0"/>
              <a:t>Образец заголовка</a:t>
            </a:r>
            <a:endParaRPr lang="ru-RU" dirty="0"/>
          </a:p>
        </p:txBody>
      </p:sp>
      <p:sp>
        <p:nvSpPr>
          <p:cNvPr id="3" name="Текст 2"/>
          <p:cNvSpPr>
            <a:spLocks noGrp="1"/>
          </p:cNvSpPr>
          <p:nvPr>
            <p:ph type="body" idx="1"/>
          </p:nvPr>
        </p:nvSpPr>
        <p:spPr>
          <a:xfrm>
            <a:off x="970360" y="4038600"/>
            <a:ext cx="72009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0FF0622-75E4-48B8-A617-5428CA5926CE}" type="datetimeFigureOut">
              <a:rPr lang="ru-RU" smtClean="0"/>
              <a:pPr/>
              <a:t>28.04.2020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A875541-8164-4CC7-9F2F-6F0C49BB858D}" type="slidenum">
              <a:rPr lang="ru-RU" smtClean="0"/>
              <a:pPr/>
              <a:t>‹#›</a:t>
            </a:fld>
            <a:endParaRPr lang="ru-RU" dirty="0"/>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a:xfrm>
            <a:off x="100584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70916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100584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100584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70916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70916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33657E8-550F-40FC-B610-F1A504C3291E}" type="slidenum">
              <a:rPr lang="ru-RU" smtClean="0"/>
              <a:pPr/>
              <a:t>‹#›</a:t>
            </a:fld>
            <a:endParaRPr lang="ru-RU"/>
          </a:p>
        </p:txBody>
      </p:sp>
      <p:sp>
        <p:nvSpPr>
          <p:cNvPr id="10" name="Заголовок 9"/>
          <p:cNvSpPr>
            <a:spLocks noGrp="1"/>
          </p:cNvSpPr>
          <p:nvPr>
            <p:ph type="title"/>
          </p:nvPr>
        </p:nvSpPr>
        <p:spPr/>
        <p:txBody>
          <a:bodyPr/>
          <a:lstStyle/>
          <a:p>
            <a:r>
              <a:rPr lang="ru-RU" smtClean="0"/>
              <a:t>Образец заголовка</a:t>
            </a:r>
            <a:endParaRPr lang="ru-RU" dirty="0"/>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33657E8-550F-40FC-B610-F1A504C3291E}" type="slidenum">
              <a:rPr lang="ru-RU" smtClean="0"/>
              <a:pPr/>
              <a:t>‹#›</a:t>
            </a:fld>
            <a:endParaRPr lang="ru-RU"/>
          </a:p>
        </p:txBody>
      </p:sp>
      <p:sp>
        <p:nvSpPr>
          <p:cNvPr id="6" name="Заголовок 5"/>
          <p:cNvSpPr>
            <a:spLocks noGrp="1"/>
          </p:cNvSpPr>
          <p:nvPr>
            <p:ph type="title"/>
          </p:nvPr>
        </p:nvSpPr>
        <p:spPr/>
        <p:txBody>
          <a:bodyPr/>
          <a:lstStyle/>
          <a:p>
            <a:r>
              <a:rPr lang="ru-RU" smtClean="0"/>
              <a:t>Образец заголовка</a:t>
            </a:r>
            <a:endParaRPr lang="ru-RU" dirty="0"/>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Небо"/>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2" name="Дата 1"/>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Небо"/>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2" name="Заголовок 1"/>
          <p:cNvSpPr>
            <a:spLocks noGrp="1"/>
          </p:cNvSpPr>
          <p:nvPr>
            <p:ph type="title"/>
          </p:nvPr>
        </p:nvSpPr>
        <p:spPr>
          <a:xfrm>
            <a:off x="970360" y="1309047"/>
            <a:ext cx="7200939" cy="2667000"/>
          </a:xfrm>
        </p:spPr>
        <p:txBody>
          <a:bodyPr anchor="b">
            <a:normAutofit/>
          </a:bodyPr>
          <a:lstStyle>
            <a:lvl1pPr algn="ctr">
              <a:defRPr sz="6000" b="0"/>
            </a:lvl1pPr>
          </a:lstStyle>
          <a:p>
            <a:r>
              <a:rPr lang="ru-RU" smtClean="0"/>
              <a:t>Образец заголовка</a:t>
            </a:r>
            <a:endParaRPr lang="ru-RU" dirty="0"/>
          </a:p>
        </p:txBody>
      </p:sp>
      <p:sp>
        <p:nvSpPr>
          <p:cNvPr id="3" name="Текст 2"/>
          <p:cNvSpPr>
            <a:spLocks noGrp="1"/>
          </p:cNvSpPr>
          <p:nvPr>
            <p:ph type="body" idx="1"/>
          </p:nvPr>
        </p:nvSpPr>
        <p:spPr>
          <a:xfrm>
            <a:off x="970360" y="4038600"/>
            <a:ext cx="72009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E4CCE1B-82F9-4201-9F8D-0B0AAE2E0589}" type="datetimeFigureOut">
              <a:rPr lang="ru-RU" smtClean="0"/>
              <a:pPr/>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610" y="762000"/>
            <a:ext cx="2532850" cy="2743200"/>
          </a:xfrm>
        </p:spPr>
        <p:txBody>
          <a:bodyPr anchor="b">
            <a:normAutofit/>
          </a:bodyPr>
          <a:lstStyle>
            <a:lvl1pPr>
              <a:defRPr sz="3200" b="0"/>
            </a:lvl1pPr>
          </a:lstStyle>
          <a:p>
            <a:r>
              <a:rPr lang="ru-RU" smtClean="0"/>
              <a:t>Образец заголовка</a:t>
            </a:r>
            <a:endParaRPr lang="ru-RU" dirty="0"/>
          </a:p>
        </p:txBody>
      </p:sp>
      <p:sp>
        <p:nvSpPr>
          <p:cNvPr id="3" name="Объект 2"/>
          <p:cNvSpPr>
            <a:spLocks noGrp="1"/>
          </p:cNvSpPr>
          <p:nvPr>
            <p:ph idx="1"/>
          </p:nvPr>
        </p:nvSpPr>
        <p:spPr>
          <a:xfrm>
            <a:off x="570310" y="685800"/>
            <a:ext cx="51435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6095610" y="3554104"/>
            <a:ext cx="2532850"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610" y="762000"/>
            <a:ext cx="2532850" cy="2743200"/>
          </a:xfrm>
        </p:spPr>
        <p:txBody>
          <a:bodyPr anchor="b">
            <a:normAutofit/>
          </a:bodyPr>
          <a:lstStyle>
            <a:lvl1pPr>
              <a:defRPr sz="3400" b="0"/>
            </a:lvl1pPr>
          </a:lstStyle>
          <a:p>
            <a:r>
              <a:rPr lang="ru-RU" smtClean="0"/>
              <a:t>Образец заголовка</a:t>
            </a:r>
            <a:endParaRPr lang="ru-RU" dirty="0"/>
          </a:p>
        </p:txBody>
      </p:sp>
      <p:sp>
        <p:nvSpPr>
          <p:cNvPr id="3" name="Рисунок 2"/>
          <p:cNvSpPr>
            <a:spLocks noGrp="1"/>
          </p:cNvSpPr>
          <p:nvPr>
            <p:ph type="pic" idx="1"/>
          </p:nvPr>
        </p:nvSpPr>
        <p:spPr>
          <a:xfrm>
            <a:off x="570310" y="685800"/>
            <a:ext cx="51435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
        <p:nvSpPr>
          <p:cNvPr id="4" name="Текст 3"/>
          <p:cNvSpPr>
            <a:spLocks noGrp="1"/>
          </p:cNvSpPr>
          <p:nvPr>
            <p:ph type="body" sz="half" idx="2"/>
          </p:nvPr>
        </p:nvSpPr>
        <p:spPr>
          <a:xfrm>
            <a:off x="6095610" y="3554104"/>
            <a:ext cx="2532850"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274638"/>
            <a:ext cx="1971675" cy="5440362"/>
          </a:xfrm>
        </p:spPr>
        <p:txBody>
          <a:bodyPr vert="eaVert"/>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628650" y="274638"/>
            <a:ext cx="5800725" cy="5440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934A75-8E52-44F7-BD7A-23DAF00B0024}" type="datetimeFigureOut">
              <a:rPr lang="ru-RU" smtClean="0"/>
              <a:pPr/>
              <a:t>28.04.2020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3657E8-550F-40FC-B610-F1A504C3291E}" type="slidenum">
              <a:rPr lang="ru-RU" smtClean="0"/>
              <a:pPr/>
              <a:t>‹#›</a:t>
            </a:fld>
            <a:endParaRPr lang="ru-RU"/>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ru-RU" noProof="0" smtClean="0"/>
              <a:t>Образец заголовка</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ru-RU" noProof="0" smtClean="0"/>
              <a:t>Образец подзаголовка</a:t>
            </a:r>
          </a:p>
        </p:txBody>
      </p:sp>
      <p:sp>
        <p:nvSpPr>
          <p:cNvPr id="3078" name="Rectangle 6"/>
          <p:cNvSpPr>
            <a:spLocks noGrp="1" noChangeArrowheads="1"/>
          </p:cNvSpPr>
          <p:nvPr>
            <p:ph type="dt" sz="quarter" idx="2"/>
          </p:nvPr>
        </p:nvSpPr>
        <p:spPr/>
        <p:txBody>
          <a:bodyPr/>
          <a:lstStyle>
            <a:lvl1pPr>
              <a:defRPr/>
            </a:lvl1pPr>
          </a:lstStyle>
          <a:p>
            <a:pPr>
              <a:defRPr/>
            </a:pPr>
            <a:endParaRPr lang="ru-RU"/>
          </a:p>
        </p:txBody>
      </p:sp>
      <p:sp>
        <p:nvSpPr>
          <p:cNvPr id="3079" name="Rectangle 7"/>
          <p:cNvSpPr>
            <a:spLocks noGrp="1" noChangeArrowheads="1"/>
          </p:cNvSpPr>
          <p:nvPr>
            <p:ph type="ftr" sz="quarter" idx="3"/>
          </p:nvPr>
        </p:nvSpPr>
        <p:spPr/>
        <p:txBody>
          <a:bodyPr/>
          <a:lstStyle>
            <a:lvl1pPr>
              <a:defRPr/>
            </a:lvl1pPr>
          </a:lstStyle>
          <a:p>
            <a:pPr>
              <a:defRPr/>
            </a:pPr>
            <a:endParaRPr lang="ru-RU"/>
          </a:p>
        </p:txBody>
      </p:sp>
      <p:sp>
        <p:nvSpPr>
          <p:cNvPr id="3080" name="Rectangle 8"/>
          <p:cNvSpPr>
            <a:spLocks noGrp="1" noChangeArrowheads="1"/>
          </p:cNvSpPr>
          <p:nvPr>
            <p:ph type="sldNum" sz="quarter" idx="4"/>
          </p:nvPr>
        </p:nvSpPr>
        <p:spPr/>
        <p:txBody>
          <a:bodyPr/>
          <a:lstStyle>
            <a:lvl1pPr>
              <a:defRPr/>
            </a:lvl1pPr>
          </a:lstStyle>
          <a:p>
            <a:pPr>
              <a:defRPr/>
            </a:pPr>
            <a:fld id="{93388D21-D443-47CF-AA4F-C6271DA77CE2}" type="slidenum">
              <a:rPr lang="ru-RU" smtClean="0"/>
              <a:pPr>
                <a:defRPr/>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quarter" idx="10"/>
          </p:nvPr>
        </p:nvSpPr>
        <p:spPr/>
        <p:txBody>
          <a:bodyPr/>
          <a:lstStyle>
            <a:lvl1pPr>
              <a:defRPr/>
            </a:lvl1pPr>
          </a:lstStyle>
          <a:p>
            <a:fld id="{91934A75-8E52-44F7-BD7A-23DAF00B0024}" type="datetimeFigureOut">
              <a:rPr lang="ru-RU" smtClean="0"/>
              <a:pPr/>
              <a:t>28.04.2020</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p14="http://schemas.microsoft.com/office/powerpoint/2010/main" val="322777392"/>
      </p:ext>
    </p:extLst>
  </p:cSld>
  <p:clrMapOvr>
    <a:masterClrMapping/>
  </p:clrMapOvr>
  <p:transition spd="med">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Date Placeholder 3"/>
          <p:cNvSpPr>
            <a:spLocks noGrp="1"/>
          </p:cNvSpPr>
          <p:nvPr>
            <p:ph type="dt" sz="quarter" idx="10"/>
          </p:nvPr>
        </p:nvSpPr>
        <p:spPr/>
        <p:txBody>
          <a:bodyPr/>
          <a:lstStyle>
            <a:lvl1pPr>
              <a:defRPr/>
            </a:lvl1pPr>
          </a:lstStyle>
          <a:p>
            <a:fld id="{40FF0622-75E4-48B8-A617-5428CA5926CE}" type="datetimeFigureOut">
              <a:rPr lang="ru-RU" smtClean="0"/>
              <a:pPr/>
              <a:t>28.04.2020</a:t>
            </a:fld>
            <a:endParaRPr lang="ru-RU" dirty="0"/>
          </a:p>
        </p:txBody>
      </p:sp>
      <p:sp>
        <p:nvSpPr>
          <p:cNvPr id="5" name="Footer Placeholder 4"/>
          <p:cNvSpPr>
            <a:spLocks noGrp="1"/>
          </p:cNvSpPr>
          <p:nvPr>
            <p:ph type="ftr" sz="quarter" idx="11"/>
          </p:nvPr>
        </p:nvSpPr>
        <p:spPr/>
        <p:txBody>
          <a:bodyPr/>
          <a:lstStyle>
            <a:lvl1pPr>
              <a:defRPr/>
            </a:lvl1pPr>
          </a:lstStyle>
          <a:p>
            <a:endParaRPr lang="ru-RU" dirty="0"/>
          </a:p>
        </p:txBody>
      </p:sp>
      <p:sp>
        <p:nvSpPr>
          <p:cNvPr id="6" name="Slide Number Placeholder 5"/>
          <p:cNvSpPr>
            <a:spLocks noGrp="1"/>
          </p:cNvSpPr>
          <p:nvPr>
            <p:ph type="sldNum" sz="quarter" idx="12"/>
          </p:nvPr>
        </p:nvSpPr>
        <p:spPr/>
        <p:txBody>
          <a:bodyPr/>
          <a:lstStyle>
            <a:lvl1pPr>
              <a:defRPr/>
            </a:lvl1pPr>
          </a:lstStyle>
          <a:p>
            <a:fld id="{BA875541-8164-4CC7-9F2F-6F0C49BB858D}" type="slidenum">
              <a:rPr lang="ru-RU" smtClean="0"/>
              <a:pPr/>
              <a:t>‹#›</a:t>
            </a:fld>
            <a:endParaRPr lang="ru-RU" dirty="0"/>
          </a:p>
        </p:txBody>
      </p:sp>
    </p:spTree>
    <p:extLst>
      <p:ext uri="{BB962C8B-B14F-4D97-AF65-F5344CB8AC3E}">
        <p14:creationId xmlns:p14="http://schemas.microsoft.com/office/powerpoint/2010/main" val="2209479080"/>
      </p:ext>
    </p:extLst>
  </p:cSld>
  <p:clrMapOvr>
    <a:masterClrMapping/>
  </p:clrMapOvr>
  <p:transition spd="med">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quarter" idx="10"/>
          </p:nvPr>
        </p:nvSpPr>
        <p:spPr/>
        <p:txBody>
          <a:bodyPr/>
          <a:lstStyle>
            <a:lvl1pPr>
              <a:defRPr/>
            </a:lvl1pPr>
          </a:lstStyle>
          <a:p>
            <a:fld id="{91934A75-8E52-44F7-BD7A-23DAF00B0024}" type="datetimeFigureOut">
              <a:rPr lang="ru-RU" smtClean="0"/>
              <a:pPr/>
              <a:t>28.04.2020</a:t>
            </a:fld>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p14="http://schemas.microsoft.com/office/powerpoint/2010/main" val="4269148602"/>
      </p:ext>
    </p:extLst>
  </p:cSld>
  <p:clrMapOvr>
    <a:masterClrMapping/>
  </p:clrMapOvr>
  <p:transition spd="med">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quarter" idx="10"/>
          </p:nvPr>
        </p:nvSpPr>
        <p:spPr/>
        <p:txBody>
          <a:bodyPr/>
          <a:lstStyle>
            <a:lvl1pPr>
              <a:defRPr/>
            </a:lvl1pPr>
          </a:lstStyle>
          <a:p>
            <a:fld id="{91934A75-8E52-44F7-BD7A-23DAF00B0024}" type="datetimeFigureOut">
              <a:rPr lang="ru-RU" smtClean="0"/>
              <a:pPr/>
              <a:t>28.04.2020</a:t>
            </a:fld>
            <a:endParaRPr lang="ru-RU"/>
          </a:p>
        </p:txBody>
      </p:sp>
      <p:sp>
        <p:nvSpPr>
          <p:cNvPr id="8" name="Footer Placeholder 7"/>
          <p:cNvSpPr>
            <a:spLocks noGrp="1"/>
          </p:cNvSpPr>
          <p:nvPr>
            <p:ph type="ftr" sz="quarter" idx="11"/>
          </p:nvPr>
        </p:nvSpPr>
        <p:spPr/>
        <p:txBody>
          <a:bodyPr/>
          <a:lstStyle>
            <a:lvl1pPr>
              <a:defRPr/>
            </a:lvl1pPr>
          </a:lstStyle>
          <a:p>
            <a:endParaRPr lang="ru-RU"/>
          </a:p>
        </p:txBody>
      </p:sp>
      <p:sp>
        <p:nvSpPr>
          <p:cNvPr id="9" name="Slide Number Placeholder 8"/>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p14="http://schemas.microsoft.com/office/powerpoint/2010/main" val="2494775983"/>
      </p:ext>
    </p:extLst>
  </p:cSld>
  <p:clrMapOvr>
    <a:masterClrMapping/>
  </p:clrMapOvr>
  <p:transition spd="med">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quarter" idx="10"/>
          </p:nvPr>
        </p:nvSpPr>
        <p:spPr/>
        <p:txBody>
          <a:bodyPr/>
          <a:lstStyle>
            <a:lvl1pPr>
              <a:defRPr/>
            </a:lvl1pPr>
          </a:lstStyle>
          <a:p>
            <a:fld id="{91934A75-8E52-44F7-BD7A-23DAF00B0024}" type="datetimeFigureOut">
              <a:rPr lang="ru-RU" smtClean="0"/>
              <a:pPr/>
              <a:t>28.04.2020</a:t>
            </a:fld>
            <a:endParaRPr lang="ru-RU"/>
          </a:p>
        </p:txBody>
      </p:sp>
      <p:sp>
        <p:nvSpPr>
          <p:cNvPr id="4" name="Footer Placeholder 3"/>
          <p:cNvSpPr>
            <a:spLocks noGrp="1"/>
          </p:cNvSpPr>
          <p:nvPr>
            <p:ph type="ftr" sz="quarter" idx="11"/>
          </p:nvPr>
        </p:nvSpPr>
        <p:spPr/>
        <p:txBody>
          <a:bodyPr/>
          <a:lstStyle>
            <a:lvl1pPr>
              <a:defRPr/>
            </a:lvl1pPr>
          </a:lstStyle>
          <a:p>
            <a:endParaRPr lang="ru-RU"/>
          </a:p>
        </p:txBody>
      </p:sp>
      <p:sp>
        <p:nvSpPr>
          <p:cNvPr id="5" name="Slide Number Placeholder 4"/>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p14="http://schemas.microsoft.com/office/powerpoint/2010/main" val="3238316579"/>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a:xfrm>
            <a:off x="100584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70916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8E4CCE1B-82F9-4201-9F8D-0B0AAE2E0589}" type="datetimeFigureOut">
              <a:rPr lang="ru-RU" smtClean="0"/>
              <a:pPr/>
              <a:t>28.04.2020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fld id="{91934A75-8E52-44F7-BD7A-23DAF00B0024}" type="datetimeFigureOut">
              <a:rPr lang="ru-RU" smtClean="0"/>
              <a:pPr/>
              <a:t>28.04.2020</a:t>
            </a:fld>
            <a:endParaRPr lang="ru-RU"/>
          </a:p>
        </p:txBody>
      </p:sp>
      <p:sp>
        <p:nvSpPr>
          <p:cNvPr id="3" name="Footer Placeholder 2"/>
          <p:cNvSpPr>
            <a:spLocks noGrp="1"/>
          </p:cNvSpPr>
          <p:nvPr>
            <p:ph type="ftr" sz="quarter" idx="11"/>
          </p:nvPr>
        </p:nvSpPr>
        <p:spPr/>
        <p:txBody>
          <a:bodyPr/>
          <a:lstStyle>
            <a:lvl1pPr>
              <a:defRPr/>
            </a:lvl1pPr>
          </a:lstStyle>
          <a:p>
            <a:endParaRPr lang="ru-RU"/>
          </a:p>
        </p:txBody>
      </p:sp>
      <p:sp>
        <p:nvSpPr>
          <p:cNvPr id="4" name="Slide Number Placeholder 3"/>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p14="http://schemas.microsoft.com/office/powerpoint/2010/main" val="3110041817"/>
      </p:ext>
    </p:extLst>
  </p:cSld>
  <p:clrMapOvr>
    <a:masterClrMapping/>
  </p:clrMapOvr>
  <p:transition spd="med">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quarter" idx="10"/>
          </p:nvPr>
        </p:nvSpPr>
        <p:spPr/>
        <p:txBody>
          <a:bodyPr/>
          <a:lstStyle>
            <a:lvl1pPr>
              <a:defRPr/>
            </a:lvl1pPr>
          </a:lstStyle>
          <a:p>
            <a:fld id="{91934A75-8E52-44F7-BD7A-23DAF00B0024}" type="datetimeFigureOut">
              <a:rPr lang="ru-RU" smtClean="0"/>
              <a:pPr/>
              <a:t>28.04.2020</a:t>
            </a:fld>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p14="http://schemas.microsoft.com/office/powerpoint/2010/main" val="1244505008"/>
      </p:ext>
    </p:extLst>
  </p:cSld>
  <p:clrMapOvr>
    <a:masterClrMapping/>
  </p:clrMapOvr>
  <p:transition spd="med">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quarter" idx="10"/>
          </p:nvPr>
        </p:nvSpPr>
        <p:spPr/>
        <p:txBody>
          <a:bodyPr/>
          <a:lstStyle>
            <a:lvl1pPr>
              <a:defRPr/>
            </a:lvl1pPr>
          </a:lstStyle>
          <a:p>
            <a:fld id="{91934A75-8E52-44F7-BD7A-23DAF00B0024}" type="datetimeFigureOut">
              <a:rPr lang="ru-RU" smtClean="0"/>
              <a:pPr/>
              <a:t>28.04.2020</a:t>
            </a:fld>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p14="http://schemas.microsoft.com/office/powerpoint/2010/main" val="2322100128"/>
      </p:ext>
    </p:extLst>
  </p:cSld>
  <p:clrMapOvr>
    <a:masterClrMapping/>
  </p:clrMapOvr>
  <p:transition spd="med">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quarter" idx="10"/>
          </p:nvPr>
        </p:nvSpPr>
        <p:spPr/>
        <p:txBody>
          <a:bodyPr/>
          <a:lstStyle>
            <a:lvl1pPr>
              <a:defRPr/>
            </a:lvl1pPr>
          </a:lstStyle>
          <a:p>
            <a:fld id="{91934A75-8E52-44F7-BD7A-23DAF00B0024}" type="datetimeFigureOut">
              <a:rPr lang="ru-RU" smtClean="0"/>
              <a:pPr/>
              <a:t>28.04.2020</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p14="http://schemas.microsoft.com/office/powerpoint/2010/main" val="76512542"/>
      </p:ext>
    </p:extLst>
  </p:cSld>
  <p:clrMapOvr>
    <a:masterClrMapping/>
  </p:clrMapOvr>
  <p:transition spd="med">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quarter" idx="10"/>
          </p:nvPr>
        </p:nvSpPr>
        <p:spPr/>
        <p:txBody>
          <a:bodyPr/>
          <a:lstStyle>
            <a:lvl1pPr>
              <a:defRPr/>
            </a:lvl1pPr>
          </a:lstStyle>
          <a:p>
            <a:fld id="{91934A75-8E52-44F7-BD7A-23DAF00B0024}" type="datetimeFigureOut">
              <a:rPr lang="ru-RU" smtClean="0"/>
              <a:pPr/>
              <a:t>28.04.2020</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33657E8-550F-40FC-B610-F1A504C3291E}" type="slidenum">
              <a:rPr lang="ru-RU" smtClean="0"/>
              <a:pPr/>
              <a:t>‹#›</a:t>
            </a:fld>
            <a:endParaRPr lang="ru-RU"/>
          </a:p>
        </p:txBody>
      </p:sp>
    </p:spTree>
    <p:extLst>
      <p:ext uri="{BB962C8B-B14F-4D97-AF65-F5344CB8AC3E}">
        <p14:creationId xmlns:p14="http://schemas.microsoft.com/office/powerpoint/2010/main" val="3000363236"/>
      </p:ext>
    </p:extLst>
  </p:cSld>
  <p:clrMapOvr>
    <a:masterClrMapping/>
  </p:clrMapOvr>
  <p:transition spd="med">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30250" y="1905000"/>
            <a:ext cx="7681913" cy="1523495"/>
          </a:xfrm>
        </p:spPr>
        <p:txBody>
          <a:bodyPr>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Tree>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1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smtClean="0"/>
              <a:t>щелкните, чтобы…</a:t>
            </a:r>
          </a:p>
        </p:txBody>
      </p:sp>
    </p:spTree>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3" name="Объект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3" name="Объект 2"/>
          <p:cNvSpPr>
            <a:spLocks noGrp="1"/>
          </p:cNvSpPr>
          <p:nvPr>
            <p:ph sz="half" idx="1"/>
          </p:nvPr>
        </p:nvSpPr>
        <p:spPr>
          <a:xfrm>
            <a:off x="381000" y="1411553"/>
            <a:ext cx="41148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4" name="Объект 3"/>
          <p:cNvSpPr>
            <a:spLocks noGrp="1"/>
          </p:cNvSpPr>
          <p:nvPr>
            <p:ph sz="half" idx="2"/>
          </p:nvPr>
        </p:nvSpPr>
        <p:spPr>
          <a:xfrm>
            <a:off x="4648200" y="1411553"/>
            <a:ext cx="41148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100584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100584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70916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70916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8E4CCE1B-82F9-4201-9F8D-0B0AAE2E0589}" type="datetimeFigureOut">
              <a:rPr lang="ru-RU" smtClean="0"/>
              <a:pPr/>
              <a:t>28.04.2020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B04B343-AA4F-44C8-BBFC-9B01353F4811}" type="slidenum">
              <a:rPr lang="ru-RU" smtClean="0"/>
              <a:pPr/>
              <a:t>‹#›</a:t>
            </a:fld>
            <a:endParaRPr lang="ru-RU"/>
          </a:p>
        </p:txBody>
      </p:sp>
      <p:sp>
        <p:nvSpPr>
          <p:cNvPr id="10" name="Заголовок 9"/>
          <p:cNvSpPr>
            <a:spLocks noGrp="1"/>
          </p:cNvSpPr>
          <p:nvPr>
            <p:ph type="title"/>
          </p:nvPr>
        </p:nvSpPr>
        <p:spPr/>
        <p:txBody>
          <a:bodyPr/>
          <a:lstStyle/>
          <a:p>
            <a:r>
              <a:rPr lang="ru-RU" smtClean="0"/>
              <a:t>Образец заголовка</a:t>
            </a:r>
            <a:endParaRPr lang="ru-RU" dirty="0"/>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noProof="0" smtClean="0"/>
              <a:t>Образец заголовка</a:t>
            </a:r>
            <a:endParaRPr lang="ru-RU" noProof="0"/>
          </a:p>
        </p:txBody>
      </p:sp>
      <p:sp>
        <p:nvSpPr>
          <p:cNvPr id="3" name="Текст 2"/>
          <p:cNvSpPr>
            <a:spLocks noGrp="1"/>
          </p:cNvSpPr>
          <p:nvPr>
            <p:ph type="body" idx="1"/>
          </p:nvPr>
        </p:nvSpPr>
        <p:spPr>
          <a:xfrm>
            <a:off x="381000" y="1757802"/>
            <a:ext cx="41148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noProof="0" smtClean="0"/>
              <a:t>Образец текста</a:t>
            </a:r>
          </a:p>
        </p:txBody>
      </p:sp>
      <p:sp>
        <p:nvSpPr>
          <p:cNvPr id="4" name="Объект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5" name="Текст 4"/>
          <p:cNvSpPr>
            <a:spLocks noGrp="1"/>
          </p:cNvSpPr>
          <p:nvPr>
            <p:ph type="body" sz="quarter" idx="3"/>
          </p:nvPr>
        </p:nvSpPr>
        <p:spPr>
          <a:xfrm>
            <a:off x="4645981" y="1757802"/>
            <a:ext cx="411701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noProof="0" smtClean="0"/>
              <a:t>Образец текста</a:t>
            </a:r>
          </a:p>
        </p:txBody>
      </p:sp>
      <p:sp>
        <p:nvSpPr>
          <p:cNvPr id="6" name="Объект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Tree>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Пусто">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WALKIN: печать с использованием оттенков серого">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bwMode="white"/>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bwMode="white"/>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4" name="Текст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ru-RU" noProof="0" smtClean="0"/>
              <a:t>Образец текста</a:t>
            </a:r>
          </a:p>
        </p:txBody>
      </p:sp>
    </p:spTree>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2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noProof="0" smtClean="0"/>
              <a:t>Образец заголовка</a:t>
            </a:r>
            <a:endParaRPr lang="ru-RU" noProof="0"/>
          </a:p>
        </p:txBody>
      </p:sp>
      <p:sp>
        <p:nvSpPr>
          <p:cNvPr id="3" name="Подзаголовок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smtClean="0"/>
              <a:t>Образец подзаголовка</a:t>
            </a:r>
            <a:endParaRPr lang="ru-RU" noProof="0"/>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smtClean="0"/>
              <a:t>щелкните, чтобы…</a:t>
            </a:r>
          </a:p>
        </p:txBody>
      </p:sp>
    </p:spTree>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Используется для слайдов с кодом программного обеспечени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a:p>
        </p:txBody>
      </p:sp>
      <p:sp>
        <p:nvSpPr>
          <p:cNvPr id="6" name="Текст 5"/>
          <p:cNvSpPr>
            <a:spLocks noGrp="1"/>
          </p:cNvSpPr>
          <p:nvPr>
            <p:ph type="body" sz="quarter" idx="10"/>
          </p:nvPr>
        </p:nvSpPr>
        <p:spPr>
          <a:xfrm>
            <a:off x="722313" y="1905000"/>
            <a:ext cx="8040688" cy="2117503"/>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pPr>
              <a:defRPr/>
            </a:pPr>
            <a:endParaRPr lang="ru-RU"/>
          </a:p>
        </p:txBody>
      </p:sp>
      <p:sp>
        <p:nvSpPr>
          <p:cNvPr id="17" name="Нижний колонтитул 16"/>
          <p:cNvSpPr>
            <a:spLocks noGrp="1"/>
          </p:cNvSpPr>
          <p:nvPr>
            <p:ph type="ftr" sz="quarter" idx="11"/>
          </p:nvPr>
        </p:nvSpPr>
        <p:spPr/>
        <p:txBody>
          <a:bodyPr/>
          <a:lstStyle>
            <a:extLst/>
          </a:lstStyle>
          <a:p>
            <a:pPr>
              <a:defRPr/>
            </a:pPr>
            <a:endParaRPr lang="ru-RU"/>
          </a:p>
        </p:txBody>
      </p:sp>
      <p:sp>
        <p:nvSpPr>
          <p:cNvPr id="29" name="Номер слайда 28"/>
          <p:cNvSpPr>
            <a:spLocks noGrp="1"/>
          </p:cNvSpPr>
          <p:nvPr>
            <p:ph type="sldNum" sz="quarter" idx="12"/>
          </p:nvPr>
        </p:nvSpPr>
        <p:spPr/>
        <p:txBody>
          <a:bodyPr/>
          <a:lstStyle>
            <a:extLst/>
          </a:lstStyle>
          <a:p>
            <a:pPr>
              <a:defRPr/>
            </a:pPr>
            <a:fld id="{93388D21-D443-47CF-AA4F-C6271DA77CE2}" type="slidenum">
              <a:rPr lang="ru-RU" smtClean="0"/>
              <a:pPr>
                <a:defRPr/>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fade/>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1934A75-8E52-44F7-BD7A-23DAF00B0024}" type="datetimeFigureOut">
              <a:rPr lang="ru-RU" smtClean="0"/>
              <a:pPr/>
              <a:t>28.04.2020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8E4CCE1B-82F9-4201-9F8D-0B0AAE2E0589}" type="datetimeFigureOut">
              <a:rPr lang="ru-RU" smtClean="0"/>
              <a:pPr/>
              <a:t>28.04.2020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B04B343-AA4F-44C8-BBFC-9B01353F4811}" type="slidenum">
              <a:rPr lang="ru-RU" smtClean="0"/>
              <a:pPr/>
              <a:t>‹#›</a:t>
            </a:fld>
            <a:endParaRPr lang="ru-RU"/>
          </a:p>
        </p:txBody>
      </p:sp>
      <p:sp>
        <p:nvSpPr>
          <p:cNvPr id="6" name="Заголовок 5"/>
          <p:cNvSpPr>
            <a:spLocks noGrp="1"/>
          </p:cNvSpPr>
          <p:nvPr>
            <p:ph type="title"/>
          </p:nvPr>
        </p:nvSpPr>
        <p:spPr/>
        <p:txBody>
          <a:bodyPr/>
          <a:lstStyle/>
          <a:p>
            <a:r>
              <a:rPr lang="ru-RU" smtClean="0"/>
              <a:t>Образец заголовка</a:t>
            </a:r>
            <a:endParaRPr lang="ru-RU" dirty="0"/>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0FF0622-75E4-48B8-A617-5428CA5926CE}" type="datetimeFigureOut">
              <a:rPr lang="ru-RU" smtClean="0"/>
              <a:pPr/>
              <a:t>28.04.2020</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A875541-8164-4CC7-9F2F-6F0C49BB858D}" type="slidenum">
              <a:rPr lang="ru-RU" smtClean="0"/>
              <a:pPr/>
              <a:t>‹#›</a:t>
            </a:fld>
            <a:endParaRPr lang="ru-RU" dirty="0"/>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fade/>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1934A75-8E52-44F7-BD7A-23DAF00B0024}" type="datetimeFigureOut">
              <a:rPr lang="ru-RU" smtClean="0"/>
              <a:pPr/>
              <a:t>28.04.2020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1934A75-8E52-44F7-BD7A-23DAF00B0024}" type="datetimeFigureOut">
              <a:rPr lang="ru-RU" smtClean="0"/>
              <a:pPr/>
              <a:t>28.04.2020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33657E8-550F-40FC-B610-F1A504C3291E}"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fade/>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1934A75-8E52-44F7-BD7A-23DAF00B0024}" type="datetimeFigureOut">
              <a:rPr lang="ru-RU" smtClean="0"/>
              <a:pPr/>
              <a:t>28.04.2020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91934A75-8E52-44F7-BD7A-23DAF00B0024}" type="datetimeFigureOut">
              <a:rPr lang="ru-RU" smtClean="0"/>
              <a:pPr/>
              <a:t>28.04.2020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1934A75-8E52-44F7-BD7A-23DAF00B0024}" type="datetimeFigureOut">
              <a:rPr lang="ru-RU" smtClean="0"/>
              <a:pPr/>
              <a:t>28.04.2020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91934A75-8E52-44F7-BD7A-23DAF00B0024}" type="datetimeFigureOut">
              <a:rPr lang="ru-RU" smtClean="0"/>
              <a:pPr/>
              <a:t>28.04.2020</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1934A75-8E52-44F7-BD7A-23DAF00B0024}" type="datetimeFigureOut">
              <a:rPr lang="ru-RU" smtClean="0"/>
              <a:pPr/>
              <a:t>28.04.2020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1934A75-8E52-44F7-BD7A-23DAF00B0024}" type="datetimeFigureOut">
              <a:rPr lang="ru-RU" smtClean="0"/>
              <a:pPr/>
              <a:t>28.04.2020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33657E8-550F-40FC-B610-F1A504C3291E}"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Небо"/>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2" name="Дата 1"/>
          <p:cNvSpPr>
            <a:spLocks noGrp="1"/>
          </p:cNvSpPr>
          <p:nvPr>
            <p:ph type="dt" sz="half" idx="10"/>
          </p:nvPr>
        </p:nvSpPr>
        <p:spPr/>
        <p:txBody>
          <a:bodyPr/>
          <a:lstStyle/>
          <a:p>
            <a:fld id="{8E4CCE1B-82F9-4201-9F8D-0B0AAE2E0589}" type="datetimeFigureOut">
              <a:rPr lang="ru-RU" smtClean="0"/>
              <a:pPr/>
              <a:t>28.04.2020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610" y="762000"/>
            <a:ext cx="2532850" cy="2743200"/>
          </a:xfrm>
        </p:spPr>
        <p:txBody>
          <a:bodyPr anchor="b">
            <a:normAutofit/>
          </a:bodyPr>
          <a:lstStyle>
            <a:lvl1pPr>
              <a:defRPr sz="3200" b="0"/>
            </a:lvl1pPr>
          </a:lstStyle>
          <a:p>
            <a:r>
              <a:rPr lang="ru-RU" smtClean="0"/>
              <a:t>Образец заголовка</a:t>
            </a:r>
            <a:endParaRPr lang="ru-RU" dirty="0"/>
          </a:p>
        </p:txBody>
      </p:sp>
      <p:sp>
        <p:nvSpPr>
          <p:cNvPr id="3" name="Объект 2"/>
          <p:cNvSpPr>
            <a:spLocks noGrp="1"/>
          </p:cNvSpPr>
          <p:nvPr>
            <p:ph idx="1"/>
          </p:nvPr>
        </p:nvSpPr>
        <p:spPr>
          <a:xfrm>
            <a:off x="570310" y="685800"/>
            <a:ext cx="51435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6095610" y="3554104"/>
            <a:ext cx="2532850"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E4CCE1B-82F9-4201-9F8D-0B0AAE2E0589}" type="datetimeFigureOut">
              <a:rPr lang="ru-RU" smtClean="0"/>
              <a:pPr/>
              <a:t>28.04.2020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610" y="762000"/>
            <a:ext cx="2532850" cy="2743200"/>
          </a:xfrm>
        </p:spPr>
        <p:txBody>
          <a:bodyPr anchor="b">
            <a:normAutofit/>
          </a:bodyPr>
          <a:lstStyle>
            <a:lvl1pPr>
              <a:defRPr sz="3400" b="0"/>
            </a:lvl1pPr>
          </a:lstStyle>
          <a:p>
            <a:r>
              <a:rPr lang="ru-RU" smtClean="0"/>
              <a:t>Образец заголовка</a:t>
            </a:r>
            <a:endParaRPr lang="ru-RU" dirty="0"/>
          </a:p>
        </p:txBody>
      </p:sp>
      <p:sp>
        <p:nvSpPr>
          <p:cNvPr id="3" name="Рисунок 2"/>
          <p:cNvSpPr>
            <a:spLocks noGrp="1"/>
          </p:cNvSpPr>
          <p:nvPr>
            <p:ph type="pic" idx="1"/>
          </p:nvPr>
        </p:nvSpPr>
        <p:spPr>
          <a:xfrm>
            <a:off x="570310" y="685800"/>
            <a:ext cx="51435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
        <p:nvSpPr>
          <p:cNvPr id="4" name="Текст 3"/>
          <p:cNvSpPr>
            <a:spLocks noGrp="1"/>
          </p:cNvSpPr>
          <p:nvPr>
            <p:ph type="body" sz="half" idx="2"/>
          </p:nvPr>
        </p:nvSpPr>
        <p:spPr>
          <a:xfrm>
            <a:off x="6095610" y="3554104"/>
            <a:ext cx="2532850"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E4CCE1B-82F9-4201-9F8D-0B0AAE2E0589}" type="datetimeFigureOut">
              <a:rPr lang="ru-RU" smtClean="0"/>
              <a:pPr/>
              <a:t>28.04.2020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04B343-AA4F-44C8-BBFC-9B01353F4811}" type="slidenum">
              <a:rPr lang="ru-RU" smtClean="0"/>
              <a:pPr/>
              <a:t>‹#›</a:t>
            </a:fld>
            <a:endParaRPr lang="ru-RU"/>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6" Type="http://schemas.openxmlformats.org/officeDocument/2006/relationships/image" Target="../media/image5.pn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4.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57.xml"/><Relationship Id="rId4" Type="http://schemas.openxmlformats.org/officeDocument/2006/relationships/image" Target="../media/image6.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1.jpe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7.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Небо"/>
          <p:cNvSpPr/>
          <p:nvPr/>
        </p:nvSpPr>
        <p:spPr>
          <a:xfrm>
            <a:off x="1914" y="-1"/>
            <a:ext cx="9141714"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8" name="Вода3"/>
          <p:cNvSpPr/>
          <p:nvPr/>
        </p:nvSpPr>
        <p:spPr>
          <a:xfrm>
            <a:off x="1914" y="6064102"/>
            <a:ext cx="9141714"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9" name="Вода2"/>
          <p:cNvPicPr>
            <a:picLocks noChangeAspect="1"/>
          </p:cNvPicPr>
          <p:nvPr/>
        </p:nvPicPr>
        <p:blipFill rotWithShape="1">
          <a:blip r:embed="rId14" cstate="print">
            <a:extLst>
              <a:ext uri="{28A0092B-C50C-407E-A947-70E740481C1C}">
                <a14:useLocalDpi xmlns:a14="http://schemas.microsoft.com/office/drawing/2010/main" val="0"/>
              </a:ext>
            </a:extLst>
          </a:blip>
          <a:srcRect l="2674" r="9901"/>
          <a:stretch/>
        </p:blipFill>
        <p:spPr>
          <a:xfrm>
            <a:off x="-1069" y="6256182"/>
            <a:ext cx="9141714" cy="463209"/>
          </a:xfrm>
          <a:prstGeom prst="rect">
            <a:avLst/>
          </a:prstGeom>
          <a:noFill/>
          <a:ln>
            <a:noFill/>
          </a:ln>
        </p:spPr>
      </p:pic>
      <p:pic>
        <p:nvPicPr>
          <p:cNvPr id="10" name="Вода1"/>
          <p:cNvPicPr>
            <a:picLocks noChangeAspect="1"/>
          </p:cNvPicPr>
          <p:nvPr/>
        </p:nvPicPr>
        <p:blipFill rotWithShape="1">
          <a:blip r:embed="rId15"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069" y="5979395"/>
            <a:ext cx="9141714" cy="268288"/>
          </a:xfrm>
          <a:prstGeom prst="rect">
            <a:avLst/>
          </a:prstGeom>
          <a:noFill/>
          <a:ln>
            <a:noFill/>
          </a:ln>
        </p:spPr>
      </p:pic>
      <p:sp>
        <p:nvSpPr>
          <p:cNvPr id="2" name="Заголовок 1"/>
          <p:cNvSpPr>
            <a:spLocks noGrp="1"/>
          </p:cNvSpPr>
          <p:nvPr>
            <p:ph type="title"/>
          </p:nvPr>
        </p:nvSpPr>
        <p:spPr>
          <a:xfrm>
            <a:off x="1005841" y="265176"/>
            <a:ext cx="7132319" cy="1088136"/>
          </a:xfrm>
          <a:prstGeom prst="rect">
            <a:avLst/>
          </a:prstGeom>
        </p:spPr>
        <p:txBody>
          <a:bodyPr vert="horz" lIns="91440" tIns="45720" rIns="91440" bIns="45720" rtlCol="0" anchor="b">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1005840" y="1572768"/>
            <a:ext cx="7132320" cy="4142232"/>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656832" y="6601968"/>
            <a:ext cx="720090" cy="237744"/>
          </a:xfrm>
          <a:prstGeom prst="rect">
            <a:avLst/>
          </a:prstGeom>
        </p:spPr>
        <p:txBody>
          <a:bodyPr vert="horz" lIns="91440" tIns="45720" rIns="91440" bIns="45720" rtlCol="0" anchor="ctr"/>
          <a:lstStyle>
            <a:lvl1pPr algn="l">
              <a:defRPr sz="800" cap="all" baseline="0">
                <a:solidFill>
                  <a:schemeClr val="tx1"/>
                </a:solidFill>
              </a:defRPr>
            </a:lvl1pPr>
          </a:lstStyle>
          <a:p>
            <a:fld id="{8E4CCE1B-82F9-4201-9F8D-0B0AAE2E0589}" type="datetimeFigureOut">
              <a:rPr lang="ru-RU" smtClean="0"/>
              <a:pPr/>
              <a:t>28.04.2020</a:t>
            </a:fld>
            <a:endParaRPr lang="ru-RU"/>
          </a:p>
        </p:txBody>
      </p:sp>
      <p:sp>
        <p:nvSpPr>
          <p:cNvPr id="5" name="Нижний колонтитул 4"/>
          <p:cNvSpPr>
            <a:spLocks noGrp="1"/>
          </p:cNvSpPr>
          <p:nvPr>
            <p:ph type="ftr" sz="quarter" idx="3"/>
          </p:nvPr>
        </p:nvSpPr>
        <p:spPr>
          <a:xfrm>
            <a:off x="1005840" y="6601968"/>
            <a:ext cx="5369814" cy="237744"/>
          </a:xfrm>
          <a:prstGeom prst="rect">
            <a:avLst/>
          </a:prstGeom>
        </p:spPr>
        <p:txBody>
          <a:bodyPr vert="horz" lIns="91440" tIns="45720" rIns="91440" bIns="45720" rtlCol="0" anchor="ctr"/>
          <a:lstStyle>
            <a:lvl1pPr algn="l">
              <a:defRPr sz="800" cap="all" baseline="0">
                <a:solidFill>
                  <a:schemeClr val="tx1"/>
                </a:solidFill>
              </a:defRPr>
            </a:lvl1pPr>
          </a:lstStyle>
          <a:p>
            <a:endParaRPr lang="ru-RU"/>
          </a:p>
        </p:txBody>
      </p:sp>
      <p:sp>
        <p:nvSpPr>
          <p:cNvPr id="6" name="Номер слайда 5"/>
          <p:cNvSpPr>
            <a:spLocks noGrp="1"/>
          </p:cNvSpPr>
          <p:nvPr>
            <p:ph type="sldNum" sz="quarter" idx="4"/>
          </p:nvPr>
        </p:nvSpPr>
        <p:spPr>
          <a:xfrm>
            <a:off x="7658100" y="6601968"/>
            <a:ext cx="480060" cy="237744"/>
          </a:xfrm>
          <a:prstGeom prst="rect">
            <a:avLst/>
          </a:prstGeom>
        </p:spPr>
        <p:txBody>
          <a:bodyPr vert="horz" lIns="91440" tIns="45720" rIns="91440" bIns="45720" rtlCol="0" anchor="ctr"/>
          <a:lstStyle>
            <a:lvl1pPr algn="r">
              <a:defRPr sz="800" cap="all" baseline="0">
                <a:solidFill>
                  <a:schemeClr val="tx1"/>
                </a:solidFill>
              </a:defRPr>
            </a:lvl1pPr>
          </a:lstStyle>
          <a:p>
            <a:fld id="{9B04B343-AA4F-44C8-BBFC-9B01353F4811}" type="slidenum">
              <a:rPr lang="ru-RU" smtClean="0"/>
              <a:pPr/>
              <a:t>‹#›</a:t>
            </a:fld>
            <a:endParaRPr lang="ru-RU"/>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75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75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75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8pPr>
      <a:lvl9pPr marL="24688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p15:clr>
            <a:srgbClr val="F26B43"/>
          </p15:clr>
        </p15:guide>
        <p15:guide id="2" pos="3840">
          <p15:clr>
            <a:srgbClr val="F26B43"/>
          </p15:clr>
        </p15:guide>
        <p15:guide id="3" pos="6840">
          <p15:clr>
            <a:srgbClr val="F26B43"/>
          </p15:clr>
        </p15:guide>
        <p15:guide id="4" orient="horz" pos="984">
          <p15:clr>
            <a:srgbClr val="F26B43"/>
          </p15:clr>
        </p15:guide>
        <p15:guide id="5" orient="horz" pos="3600">
          <p15:clr>
            <a:srgbClr val="F26B43"/>
          </p15:clr>
        </p15:guide>
        <p15:guide id="6" pos="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Небо"/>
          <p:cNvSpPr/>
          <p:nvPr/>
        </p:nvSpPr>
        <p:spPr>
          <a:xfrm>
            <a:off x="1914" y="-1"/>
            <a:ext cx="9141714"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8" name="Вода3"/>
          <p:cNvSpPr/>
          <p:nvPr/>
        </p:nvSpPr>
        <p:spPr>
          <a:xfrm>
            <a:off x="1914" y="6064102"/>
            <a:ext cx="9141714"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9" name="Вода2"/>
          <p:cNvPicPr>
            <a:picLocks noChangeAspect="1"/>
          </p:cNvPicPr>
          <p:nvPr/>
        </p:nvPicPr>
        <p:blipFill rotWithShape="1">
          <a:blip r:embed="rId14" cstate="print">
            <a:extLst>
              <a:ext uri="{28A0092B-C50C-407E-A947-70E740481C1C}">
                <a14:useLocalDpi xmlns:a14="http://schemas.microsoft.com/office/drawing/2010/main" val="0"/>
              </a:ext>
            </a:extLst>
          </a:blip>
          <a:srcRect l="2674" r="9901"/>
          <a:stretch/>
        </p:blipFill>
        <p:spPr>
          <a:xfrm>
            <a:off x="-1069" y="6256182"/>
            <a:ext cx="9141714" cy="463209"/>
          </a:xfrm>
          <a:prstGeom prst="rect">
            <a:avLst/>
          </a:prstGeom>
          <a:noFill/>
          <a:ln>
            <a:noFill/>
          </a:ln>
        </p:spPr>
      </p:pic>
      <p:pic>
        <p:nvPicPr>
          <p:cNvPr id="10" name="Вода1"/>
          <p:cNvPicPr>
            <a:picLocks noChangeAspect="1"/>
          </p:cNvPicPr>
          <p:nvPr/>
        </p:nvPicPr>
        <p:blipFill rotWithShape="1">
          <a:blip r:embed="rId15"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069" y="5979395"/>
            <a:ext cx="9141714" cy="268288"/>
          </a:xfrm>
          <a:prstGeom prst="rect">
            <a:avLst/>
          </a:prstGeom>
          <a:noFill/>
          <a:ln>
            <a:noFill/>
          </a:ln>
        </p:spPr>
      </p:pic>
      <p:sp>
        <p:nvSpPr>
          <p:cNvPr id="2" name="Заголовок 1"/>
          <p:cNvSpPr>
            <a:spLocks noGrp="1"/>
          </p:cNvSpPr>
          <p:nvPr>
            <p:ph type="title"/>
          </p:nvPr>
        </p:nvSpPr>
        <p:spPr>
          <a:xfrm>
            <a:off x="1005841" y="265176"/>
            <a:ext cx="7132319" cy="1088136"/>
          </a:xfrm>
          <a:prstGeom prst="rect">
            <a:avLst/>
          </a:prstGeom>
        </p:spPr>
        <p:txBody>
          <a:bodyPr vert="horz" lIns="91440" tIns="45720" rIns="91440" bIns="45720" rtlCol="0" anchor="b">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1005840" y="1572768"/>
            <a:ext cx="7132320" cy="4142232"/>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656832" y="6601968"/>
            <a:ext cx="720090" cy="237744"/>
          </a:xfrm>
          <a:prstGeom prst="rect">
            <a:avLst/>
          </a:prstGeom>
        </p:spPr>
        <p:txBody>
          <a:bodyPr vert="horz" lIns="91440" tIns="45720" rIns="91440" bIns="45720" rtlCol="0" anchor="ctr"/>
          <a:lstStyle>
            <a:lvl1pPr algn="l">
              <a:defRPr sz="800" cap="all" baseline="0">
                <a:solidFill>
                  <a:schemeClr val="tx1"/>
                </a:solidFill>
              </a:defRPr>
            </a:lvl1pPr>
          </a:lstStyle>
          <a:p>
            <a:fld id="{91934A75-8E52-44F7-BD7A-23DAF00B0024}" type="datetimeFigureOut">
              <a:rPr lang="ru-RU" smtClean="0"/>
              <a:pPr/>
              <a:t>28.04.2020</a:t>
            </a:fld>
            <a:endParaRPr lang="ru-RU"/>
          </a:p>
        </p:txBody>
      </p:sp>
      <p:sp>
        <p:nvSpPr>
          <p:cNvPr id="5" name="Нижний колонтитул 4"/>
          <p:cNvSpPr>
            <a:spLocks noGrp="1"/>
          </p:cNvSpPr>
          <p:nvPr>
            <p:ph type="ftr" sz="quarter" idx="3"/>
          </p:nvPr>
        </p:nvSpPr>
        <p:spPr>
          <a:xfrm>
            <a:off x="1005840" y="6601968"/>
            <a:ext cx="5369814" cy="237744"/>
          </a:xfrm>
          <a:prstGeom prst="rect">
            <a:avLst/>
          </a:prstGeom>
        </p:spPr>
        <p:txBody>
          <a:bodyPr vert="horz" lIns="91440" tIns="45720" rIns="91440" bIns="45720" rtlCol="0" anchor="ctr"/>
          <a:lstStyle>
            <a:lvl1pPr algn="l">
              <a:defRPr sz="800" cap="all" baseline="0">
                <a:solidFill>
                  <a:schemeClr val="tx1"/>
                </a:solidFill>
              </a:defRPr>
            </a:lvl1pPr>
          </a:lstStyle>
          <a:p>
            <a:endParaRPr lang="ru-RU"/>
          </a:p>
        </p:txBody>
      </p:sp>
      <p:sp>
        <p:nvSpPr>
          <p:cNvPr id="6" name="Номер слайда 5"/>
          <p:cNvSpPr>
            <a:spLocks noGrp="1"/>
          </p:cNvSpPr>
          <p:nvPr>
            <p:ph type="sldNum" sz="quarter" idx="4"/>
          </p:nvPr>
        </p:nvSpPr>
        <p:spPr>
          <a:xfrm>
            <a:off x="7658100" y="6601968"/>
            <a:ext cx="480060" cy="237744"/>
          </a:xfrm>
          <a:prstGeom prst="rect">
            <a:avLst/>
          </a:prstGeom>
        </p:spPr>
        <p:txBody>
          <a:bodyPr vert="horz" lIns="91440" tIns="45720" rIns="91440" bIns="45720" rtlCol="0" anchor="ctr"/>
          <a:lstStyle>
            <a:lvl1pPr algn="r">
              <a:defRPr sz="800" cap="all" baseline="0">
                <a:solidFill>
                  <a:schemeClr val="tx1"/>
                </a:solidFill>
              </a:defRPr>
            </a:lvl1pPr>
          </a:lstStyle>
          <a:p>
            <a:fld id="{D33657E8-550F-40FC-B610-F1A504C3291E}" type="slidenum">
              <a:rPr lang="ru-RU" smtClean="0"/>
              <a:pPr/>
              <a:t>‹#›</a:t>
            </a:fld>
            <a:endParaRPr lang="ru-RU"/>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75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75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75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8pPr>
      <a:lvl9pPr marL="24688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3840">
          <p15:clr>
            <a:srgbClr val="F26B43"/>
          </p15:clr>
        </p15:guide>
        <p15:guide id="3" pos="6840">
          <p15:clr>
            <a:srgbClr val="F26B43"/>
          </p15:clr>
        </p15:guide>
        <p15:guide id="4" orient="horz" pos="984">
          <p15:clr>
            <a:srgbClr val="F26B43"/>
          </p15:clr>
        </p15:guide>
        <p15:guide id="5" orient="horz" pos="3600">
          <p15:clr>
            <a:srgbClr val="F26B43"/>
          </p15:clr>
        </p15:guide>
        <p15:guide id="6" pos="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Небо"/>
          <p:cNvSpPr/>
          <p:nvPr/>
        </p:nvSpPr>
        <p:spPr>
          <a:xfrm>
            <a:off x="1914" y="-1"/>
            <a:ext cx="9141714"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lang="ru-RU" dirty="0"/>
          </a:p>
        </p:txBody>
      </p:sp>
      <p:sp>
        <p:nvSpPr>
          <p:cNvPr id="8" name="Вода3"/>
          <p:cNvSpPr/>
          <p:nvPr/>
        </p:nvSpPr>
        <p:spPr>
          <a:xfrm>
            <a:off x="1914" y="6064102"/>
            <a:ext cx="9141714"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9" name="Вода2"/>
          <p:cNvPicPr>
            <a:picLocks noChangeAspect="1"/>
          </p:cNvPicPr>
          <p:nvPr/>
        </p:nvPicPr>
        <p:blipFill rotWithShape="1">
          <a:blip r:embed="rId14" cstate="print">
            <a:extLst>
              <a:ext uri="{28A0092B-C50C-407E-A947-70E740481C1C}">
                <a14:useLocalDpi xmlns:a14="http://schemas.microsoft.com/office/drawing/2010/main" val="0"/>
              </a:ext>
            </a:extLst>
          </a:blip>
          <a:srcRect l="2674" r="9901"/>
          <a:stretch/>
        </p:blipFill>
        <p:spPr>
          <a:xfrm>
            <a:off x="-1069" y="6256182"/>
            <a:ext cx="9141714" cy="463209"/>
          </a:xfrm>
          <a:prstGeom prst="rect">
            <a:avLst/>
          </a:prstGeom>
          <a:noFill/>
          <a:ln>
            <a:noFill/>
          </a:ln>
        </p:spPr>
      </p:pic>
      <p:pic>
        <p:nvPicPr>
          <p:cNvPr id="10" name="Вода1"/>
          <p:cNvPicPr>
            <a:picLocks noChangeAspect="1"/>
          </p:cNvPicPr>
          <p:nvPr/>
        </p:nvPicPr>
        <p:blipFill rotWithShape="1">
          <a:blip r:embed="rId15"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069" y="5979395"/>
            <a:ext cx="9141714" cy="268288"/>
          </a:xfrm>
          <a:prstGeom prst="rect">
            <a:avLst/>
          </a:prstGeom>
          <a:noFill/>
          <a:ln>
            <a:noFill/>
          </a:ln>
        </p:spPr>
      </p:pic>
      <p:sp>
        <p:nvSpPr>
          <p:cNvPr id="2" name="Заголовок 1"/>
          <p:cNvSpPr>
            <a:spLocks noGrp="1"/>
          </p:cNvSpPr>
          <p:nvPr>
            <p:ph type="title"/>
          </p:nvPr>
        </p:nvSpPr>
        <p:spPr>
          <a:xfrm>
            <a:off x="1005841" y="265176"/>
            <a:ext cx="7132319" cy="1088136"/>
          </a:xfrm>
          <a:prstGeom prst="rect">
            <a:avLst/>
          </a:prstGeom>
        </p:spPr>
        <p:txBody>
          <a:bodyPr vert="horz" lIns="91440" tIns="45720" rIns="91440" bIns="45720" rtlCol="0" anchor="b">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1005840" y="1572768"/>
            <a:ext cx="7132320" cy="4142232"/>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6656832" y="6601968"/>
            <a:ext cx="720090" cy="237744"/>
          </a:xfrm>
          <a:prstGeom prst="rect">
            <a:avLst/>
          </a:prstGeom>
        </p:spPr>
        <p:txBody>
          <a:bodyPr vert="horz" lIns="91440" tIns="45720" rIns="91440" bIns="45720" rtlCol="0" anchor="ctr"/>
          <a:lstStyle>
            <a:lvl1pPr algn="l">
              <a:defRPr sz="800" cap="all" baseline="0">
                <a:solidFill>
                  <a:schemeClr val="tx1"/>
                </a:solidFill>
              </a:defRPr>
            </a:lvl1pPr>
          </a:lstStyle>
          <a:p>
            <a:fld id="{91934A75-8E52-44F7-BD7A-23DAF00B0024}" type="datetimeFigureOut">
              <a:rPr lang="ru-RU" smtClean="0"/>
              <a:pPr/>
              <a:t>28.04.2020</a:t>
            </a:fld>
            <a:endParaRPr lang="ru-RU"/>
          </a:p>
        </p:txBody>
      </p:sp>
      <p:sp>
        <p:nvSpPr>
          <p:cNvPr id="5" name="Нижний колонтитул 4"/>
          <p:cNvSpPr>
            <a:spLocks noGrp="1"/>
          </p:cNvSpPr>
          <p:nvPr>
            <p:ph type="ftr" sz="quarter" idx="3"/>
          </p:nvPr>
        </p:nvSpPr>
        <p:spPr>
          <a:xfrm>
            <a:off x="1005840" y="6601968"/>
            <a:ext cx="5369814" cy="237744"/>
          </a:xfrm>
          <a:prstGeom prst="rect">
            <a:avLst/>
          </a:prstGeom>
        </p:spPr>
        <p:txBody>
          <a:bodyPr vert="horz" lIns="91440" tIns="45720" rIns="91440" bIns="45720" rtlCol="0" anchor="ctr"/>
          <a:lstStyle>
            <a:lvl1pPr algn="l">
              <a:defRPr sz="800" cap="all" baseline="0">
                <a:solidFill>
                  <a:schemeClr val="tx1"/>
                </a:solidFill>
              </a:defRPr>
            </a:lvl1pPr>
          </a:lstStyle>
          <a:p>
            <a:endParaRPr lang="ru-RU"/>
          </a:p>
        </p:txBody>
      </p:sp>
      <p:sp>
        <p:nvSpPr>
          <p:cNvPr id="6" name="Номер слайда 5"/>
          <p:cNvSpPr>
            <a:spLocks noGrp="1"/>
          </p:cNvSpPr>
          <p:nvPr>
            <p:ph type="sldNum" sz="quarter" idx="4"/>
          </p:nvPr>
        </p:nvSpPr>
        <p:spPr>
          <a:xfrm>
            <a:off x="7658100" y="6601968"/>
            <a:ext cx="480060" cy="237744"/>
          </a:xfrm>
          <a:prstGeom prst="rect">
            <a:avLst/>
          </a:prstGeom>
        </p:spPr>
        <p:txBody>
          <a:bodyPr vert="horz" lIns="91440" tIns="45720" rIns="91440" bIns="45720" rtlCol="0" anchor="ctr"/>
          <a:lstStyle>
            <a:lvl1pPr algn="r">
              <a:defRPr sz="800" cap="all" baseline="0">
                <a:solidFill>
                  <a:schemeClr val="tx1"/>
                </a:solidFill>
              </a:defRPr>
            </a:lvl1pPr>
          </a:lstStyle>
          <a:p>
            <a:fld id="{D33657E8-550F-40FC-B610-F1A504C3291E}" type="slidenum">
              <a:rPr lang="ru-RU" smtClean="0"/>
              <a:pPr/>
              <a:t>‹#›</a:t>
            </a:fld>
            <a:endParaRPr lang="ru-RU"/>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75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75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75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8pPr>
      <a:lvl9pPr marL="24688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3840">
          <p15:clr>
            <a:srgbClr val="F26B43"/>
          </p15:clr>
        </p15:guide>
        <p15:guide id="3" pos="6840">
          <p15:clr>
            <a:srgbClr val="F26B43"/>
          </p15:clr>
        </p15:guide>
        <p15:guide id="4" orient="horz" pos="984">
          <p15:clr>
            <a:srgbClr val="F26B43"/>
          </p15:clr>
        </p15:guide>
        <p15:guide id="5" orient="horz" pos="3600">
          <p15:clr>
            <a:srgbClr val="F26B43"/>
          </p15:clr>
        </p15:guide>
        <p15:guide id="6" pos="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ru-RU" smtClean="0"/>
              <a:t>Образец заголовка</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defRPr sz="1200">
                <a:latin typeface="+mn-lt"/>
              </a:defRPr>
            </a:lvl1pPr>
          </a:lstStyle>
          <a:p>
            <a:fld id="{91934A75-8E52-44F7-BD7A-23DAF00B0024}" type="datetimeFigureOut">
              <a:rPr lang="ru-RU" smtClean="0"/>
              <a:pPr/>
              <a:t>28.04.2020</a:t>
            </a:fld>
            <a:endParaRPr lang="ru-RU"/>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a:defRPr sz="1200">
                <a:latin typeface="+mn-lt"/>
              </a:defRPr>
            </a:lvl1pPr>
          </a:lstStyle>
          <a:p>
            <a:endParaRPr lang="ru-RU"/>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algn="r">
              <a:defRPr sz="1200">
                <a:latin typeface="+mn-lt"/>
              </a:defRPr>
            </a:lvl1pPr>
          </a:lstStyle>
          <a:p>
            <a:fld id="{D33657E8-550F-40FC-B610-F1A504C3291E}" type="slidenum">
              <a:rPr lang="ru-RU" smtClean="0"/>
              <a:pPr/>
              <a:t>‹#›</a:t>
            </a:fld>
            <a:endParaRPr lang="ru-RU"/>
          </a:p>
        </p:txBody>
      </p:sp>
    </p:spTree>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fade/>
  </p:transition>
  <p:timing>
    <p:tnLst>
      <p:par>
        <p:cTn id="1" dur="indefinite" restart="never" nodeType="tmRoot"/>
      </p:par>
    </p:tnLst>
  </p:timing>
  <p:txStyles>
    <p:titleStyle>
      <a:lvl1pPr algn="l" rtl="0" eaLnBrk="1" fontAlgn="base" hangingPunct="1">
        <a:spcBef>
          <a:spcPct val="0"/>
        </a:spcBef>
        <a:spcAft>
          <a:spcPct val="0"/>
        </a:spcAft>
        <a:defRPr sz="3200" b="1">
          <a:solidFill>
            <a:schemeClr val="tx1"/>
          </a:solidFill>
          <a:latin typeface="+mj-lt"/>
          <a:ea typeface="+mj-ea"/>
          <a:cs typeface="+mj-cs"/>
        </a:defRPr>
      </a:lvl1pPr>
      <a:lvl2pPr algn="l" rtl="0" eaLnBrk="1" fontAlgn="base" hangingPunct="1">
        <a:spcBef>
          <a:spcPct val="0"/>
        </a:spcBef>
        <a:spcAft>
          <a:spcPct val="0"/>
        </a:spcAft>
        <a:defRPr sz="3200" b="1">
          <a:solidFill>
            <a:schemeClr val="tx1"/>
          </a:solidFill>
          <a:latin typeface="Trebuchet MS" pitchFamily="34" charset="0"/>
        </a:defRPr>
      </a:lvl2pPr>
      <a:lvl3pPr algn="l" rtl="0" eaLnBrk="1" fontAlgn="base" hangingPunct="1">
        <a:spcBef>
          <a:spcPct val="0"/>
        </a:spcBef>
        <a:spcAft>
          <a:spcPct val="0"/>
        </a:spcAft>
        <a:defRPr sz="3200" b="1">
          <a:solidFill>
            <a:schemeClr val="tx1"/>
          </a:solidFill>
          <a:latin typeface="Trebuchet MS" pitchFamily="34" charset="0"/>
        </a:defRPr>
      </a:lvl3pPr>
      <a:lvl4pPr algn="l" rtl="0" eaLnBrk="1" fontAlgn="base" hangingPunct="1">
        <a:spcBef>
          <a:spcPct val="0"/>
        </a:spcBef>
        <a:spcAft>
          <a:spcPct val="0"/>
        </a:spcAft>
        <a:defRPr sz="3200" b="1">
          <a:solidFill>
            <a:schemeClr val="tx1"/>
          </a:solidFill>
          <a:latin typeface="Trebuchet MS" pitchFamily="34" charset="0"/>
        </a:defRPr>
      </a:lvl4pPr>
      <a:lvl5pPr algn="l" rtl="0" eaLnBrk="1" fontAlgn="base" hangingPunct="1">
        <a:spcBef>
          <a:spcPct val="0"/>
        </a:spcBef>
        <a:spcAft>
          <a:spcPct val="0"/>
        </a:spcAft>
        <a:defRPr sz="3200" b="1">
          <a:solidFill>
            <a:schemeClr val="tx1"/>
          </a:solidFill>
          <a:latin typeface="Trebuchet MS" pitchFamily="34" charset="0"/>
        </a:defRPr>
      </a:lvl5pPr>
      <a:lvl6pPr marL="457200" algn="l" rtl="0" eaLnBrk="1" fontAlgn="base" hangingPunct="1">
        <a:spcBef>
          <a:spcPct val="0"/>
        </a:spcBef>
        <a:spcAft>
          <a:spcPct val="0"/>
        </a:spcAft>
        <a:defRPr sz="3200" b="1">
          <a:solidFill>
            <a:schemeClr val="tx1"/>
          </a:solidFill>
          <a:latin typeface="Trebuchet MS" pitchFamily="34" charset="0"/>
        </a:defRPr>
      </a:lvl6pPr>
      <a:lvl7pPr marL="914400" algn="l" rtl="0" eaLnBrk="1" fontAlgn="base" hangingPunct="1">
        <a:spcBef>
          <a:spcPct val="0"/>
        </a:spcBef>
        <a:spcAft>
          <a:spcPct val="0"/>
        </a:spcAft>
        <a:defRPr sz="3200" b="1">
          <a:solidFill>
            <a:schemeClr val="tx1"/>
          </a:solidFill>
          <a:latin typeface="Trebuchet MS" pitchFamily="34" charset="0"/>
        </a:defRPr>
      </a:lvl7pPr>
      <a:lvl8pPr marL="1371600" algn="l" rtl="0" eaLnBrk="1" fontAlgn="base" hangingPunct="1">
        <a:spcBef>
          <a:spcPct val="0"/>
        </a:spcBef>
        <a:spcAft>
          <a:spcPct val="0"/>
        </a:spcAft>
        <a:defRPr sz="3200" b="1">
          <a:solidFill>
            <a:schemeClr val="tx1"/>
          </a:solidFill>
          <a:latin typeface="Trebuchet MS" pitchFamily="34" charset="0"/>
        </a:defRPr>
      </a:lvl8pPr>
      <a:lvl9pPr marL="1828800" algn="l" rtl="0" eaLnBrk="1" fontAlgn="base" hangingPunct="1">
        <a:spcBef>
          <a:spcPct val="0"/>
        </a:spcBef>
        <a:spcAft>
          <a:spcPct val="0"/>
        </a:spcAft>
        <a:defRPr sz="3200" b="1">
          <a:solidFill>
            <a:schemeClr val="tx1"/>
          </a:solidFill>
          <a:latin typeface="Trebuchet MS" pitchFamily="34" charset="0"/>
        </a:defRPr>
      </a:lvl9pPr>
    </p:titleStyle>
    <p:bodyStyle>
      <a:lvl1pPr marL="342900" indent="-342900" algn="l" rtl="0"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Font typeface="Garamond" pitchFamily="18" charset="0"/>
        <a:buChar char="−"/>
        <a:defRPr sz="22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tx1"/>
        </a:buClr>
        <a:buFont typeface="Garamond" pitchFamily="18" charset="0"/>
        <a:buChar char="−"/>
        <a:defRPr>
          <a:solidFill>
            <a:schemeClr val="tx1"/>
          </a:solidFill>
          <a:latin typeface="+mn-lt"/>
        </a:defRPr>
      </a:lvl4pPr>
      <a:lvl5pPr marL="2057400" indent="-228600" algn="l" rtl="0" eaLnBrk="1" fontAlgn="base" hangingPunct="1">
        <a:spcBef>
          <a:spcPct val="20000"/>
        </a:spcBef>
        <a:spcAft>
          <a:spcPct val="0"/>
        </a:spcAft>
        <a:buClr>
          <a:schemeClr val="tx1"/>
        </a:buClr>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noProof="0" smtClean="0"/>
              <a:t>Образец заголовка</a:t>
            </a:r>
            <a:endParaRPr lang="ru-RU" noProof="0"/>
          </a:p>
        </p:txBody>
      </p:sp>
      <p:sp>
        <p:nvSpPr>
          <p:cNvPr id="3" name="Текст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4" name="Рисунок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Заголовок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noProof="0" smtClean="0"/>
              <a:t>Образец заголовка</a:t>
            </a:r>
            <a:endParaRPr lang="ru-RU" noProof="0"/>
          </a:p>
        </p:txBody>
      </p:sp>
      <p:sp>
        <p:nvSpPr>
          <p:cNvPr id="3" name="Текст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Tree>
  </p:cSld>
  <p:clrMap bg1="lt1" tx1="dk1" bg2="lt2" tx2="dk2" accent1="accent1" accent2="accent2" accent3="accent3" accent4="accent4" accent5="accent5" accent6="accent6" hlink="hlink" folHlink="folHlink"/>
  <p:sldLayoutIdLst>
    <p:sldLayoutId id="2147483722"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E4CCE1B-82F9-4201-9F8D-0B0AAE2E0589}" type="datetimeFigureOut">
              <a:rPr lang="ru-RU" smtClean="0"/>
              <a:pPr/>
              <a:t>28.04.2020</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B04B343-AA4F-44C8-BBFC-9B01353F4811}"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58.xml"/><Relationship Id="rId4" Type="http://schemas.openxmlformats.org/officeDocument/2006/relationships/image" Target="../media/image9.gif"/></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9.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5013176"/>
            <a:ext cx="7772400" cy="1305328"/>
          </a:xfrm>
        </p:spPr>
        <p:txBody>
          <a:bodyPr/>
          <a:lstStyle/>
          <a:p>
            <a:r>
              <a:rPr lang="ru-RU" dirty="0" smtClean="0">
                <a:solidFill>
                  <a:schemeClr val="accent2">
                    <a:lumMod val="60000"/>
                    <a:lumOff val="40000"/>
                  </a:schemeClr>
                </a:solidFill>
                <a:effectLst>
                  <a:outerShdw blurRad="38100" dist="38100" dir="2700000" algn="tl">
                    <a:srgbClr val="000000">
                      <a:alpha val="43137"/>
                    </a:srgbClr>
                  </a:outerShdw>
                  <a:reflection blurRad="12700" stA="34000" endA="740" endPos="53000" dir="5400000" sy="-100000" algn="bl" rotWithShape="0"/>
                </a:effectLst>
              </a:rPr>
              <a:t>Тайны животного мира </a:t>
            </a:r>
            <a:endParaRPr lang="ru-RU" dirty="0">
              <a:solidFill>
                <a:schemeClr val="accent2">
                  <a:lumMod val="60000"/>
                  <a:lumOff val="40000"/>
                </a:schemeClr>
              </a:solidFill>
              <a:effectLst>
                <a:outerShdw blurRad="38100" dist="38100" dir="2700000" algn="tl">
                  <a:srgbClr val="000000">
                    <a:alpha val="43137"/>
                  </a:srgbClr>
                </a:outerShdw>
                <a:reflection blurRad="12700" stA="34000" endA="740" endPos="53000" dir="5400000" sy="-100000" algn="bl" rotWithShape="0"/>
              </a:effectLst>
            </a:endParaRPr>
          </a:p>
        </p:txBody>
      </p:sp>
      <p:sp>
        <p:nvSpPr>
          <p:cNvPr id="3" name="Подзаголовок 2"/>
          <p:cNvSpPr>
            <a:spLocks noGrp="1"/>
          </p:cNvSpPr>
          <p:nvPr>
            <p:ph type="subTitle" idx="1"/>
          </p:nvPr>
        </p:nvSpPr>
        <p:spPr>
          <a:xfrm>
            <a:off x="1547664" y="3429000"/>
            <a:ext cx="6264696" cy="1440160"/>
          </a:xfrm>
        </p:spPr>
        <p:txBody>
          <a:bodyPr>
            <a:normAutofit fontScale="92500" lnSpcReduction="10000"/>
          </a:bodyPr>
          <a:lstStyle/>
          <a:p>
            <a:r>
              <a:rPr lang="ru-RU" dirty="0" smtClean="0"/>
              <a:t>За много веков человечество открыло множество видов живых существ, и, казалось бы, животный мир уже ничем не может удивить искушенного человека. Но все еще находятся животные, способные поражать воображение причудливостью и необычностью своих форм и окрасов.</a:t>
            </a:r>
            <a:endParaRPr lang="ru-RU" dirty="0"/>
          </a:p>
        </p:txBody>
      </p:sp>
      <p:pic>
        <p:nvPicPr>
          <p:cNvPr id="4" name="Рисунок 3" descr="25.gif"/>
          <p:cNvPicPr>
            <a:picLocks noChangeAspect="1"/>
          </p:cNvPicPr>
          <p:nvPr/>
        </p:nvPicPr>
        <p:blipFill>
          <a:blip r:embed="rId3" cstate="print"/>
          <a:stretch>
            <a:fillRect/>
          </a:stretch>
        </p:blipFill>
        <p:spPr>
          <a:xfrm>
            <a:off x="5652120" y="0"/>
            <a:ext cx="3275856" cy="4361568"/>
          </a:xfrm>
          <a:prstGeom prst="rect">
            <a:avLst/>
          </a:prstGeom>
        </p:spPr>
      </p:pic>
      <p:sp>
        <p:nvSpPr>
          <p:cNvPr id="5" name="TextBox 4"/>
          <p:cNvSpPr txBox="1"/>
          <p:nvPr/>
        </p:nvSpPr>
        <p:spPr>
          <a:xfrm>
            <a:off x="395536" y="188640"/>
            <a:ext cx="1396088" cy="307777"/>
          </a:xfrm>
          <a:prstGeom prst="rect">
            <a:avLst/>
          </a:prstGeom>
          <a:noFill/>
        </p:spPr>
        <p:txBody>
          <a:bodyPr wrap="none" rtlCol="0">
            <a:spAutoFit/>
          </a:bodyPr>
          <a:lstStyle/>
          <a:p>
            <a:r>
              <a:rPr lang="en-US" sz="1400" dirty="0" smtClean="0"/>
              <a:t>www.zooclub.ru</a:t>
            </a:r>
            <a:endParaRPr lang="ru-RU" sz="1400" dirty="0"/>
          </a:p>
        </p:txBody>
      </p:sp>
      <p:pic>
        <p:nvPicPr>
          <p:cNvPr id="6" name="Рисунок 5" descr="151.gif"/>
          <p:cNvPicPr>
            <a:picLocks noChangeAspect="1"/>
          </p:cNvPicPr>
          <p:nvPr/>
        </p:nvPicPr>
        <p:blipFill>
          <a:blip r:embed="rId4" cstate="print"/>
          <a:stretch>
            <a:fillRect/>
          </a:stretch>
        </p:blipFill>
        <p:spPr>
          <a:xfrm flipH="1">
            <a:off x="323528" y="1939351"/>
            <a:ext cx="2808312" cy="2267073"/>
          </a:xfrm>
          <a:prstGeom prst="rect">
            <a:avLst/>
          </a:prstGeom>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err="1" smtClean="0">
                <a:effectLst>
                  <a:outerShdw blurRad="38100" dist="38100" dir="2700000" algn="tl">
                    <a:srgbClr val="000000">
                      <a:alpha val="43137"/>
                    </a:srgbClr>
                  </a:outerShdw>
                </a:effectLst>
              </a:rPr>
              <a:t>Листоподобный</a:t>
            </a:r>
            <a:r>
              <a:rPr lang="ru-RU" b="1" dirty="0" smtClean="0">
                <a:effectLst>
                  <a:outerShdw blurRad="38100" dist="38100" dir="2700000" algn="tl">
                    <a:srgbClr val="000000">
                      <a:alpha val="43137"/>
                    </a:srgbClr>
                  </a:outerShdw>
                </a:effectLst>
              </a:rPr>
              <a:t> геккон</a:t>
            </a:r>
            <a:endParaRPr lang="ru-RU" b="1" dirty="0">
              <a:effectLst>
                <a:outerShdw blurRad="38100" dist="38100" dir="2700000" algn="tl">
                  <a:srgbClr val="000000">
                    <a:alpha val="43137"/>
                  </a:srgbClr>
                </a:outerShdw>
              </a:effectLst>
            </a:endParaRPr>
          </a:p>
        </p:txBody>
      </p:sp>
      <p:pic>
        <p:nvPicPr>
          <p:cNvPr id="23554" name="Picture 2" descr="Листоподобный геккон (Uroplatus phantasticus), фото рептилии фотография"/>
          <p:cNvPicPr>
            <a:picLocks noChangeAspect="1" noChangeArrowheads="1"/>
          </p:cNvPicPr>
          <p:nvPr/>
        </p:nvPicPr>
        <p:blipFill>
          <a:blip r:embed="rId2" cstate="print"/>
          <a:srcRect/>
          <a:stretch>
            <a:fillRect/>
          </a:stretch>
        </p:blipFill>
        <p:spPr bwMode="auto">
          <a:xfrm>
            <a:off x="683568" y="2132856"/>
            <a:ext cx="8174650" cy="3487851"/>
          </a:xfrm>
          <a:prstGeom prst="rect">
            <a:avLst/>
          </a:prstGeom>
          <a:noFill/>
          <a:ln>
            <a:solidFill>
              <a:schemeClr val="accent1"/>
            </a:solidFill>
          </a:ln>
        </p:spPr>
      </p:pic>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692696"/>
            <a:ext cx="7772400" cy="5662864"/>
          </a:xfrm>
        </p:spPr>
        <p:txBody>
          <a:bodyPr>
            <a:normAutofit/>
          </a:bodyPr>
          <a:lstStyle/>
          <a:p>
            <a:pPr algn="just"/>
            <a:r>
              <a:rPr lang="ru-RU" b="1" dirty="0" err="1" smtClean="0">
                <a:solidFill>
                  <a:schemeClr val="accent1">
                    <a:lumMod val="60000"/>
                    <a:lumOff val="40000"/>
                  </a:schemeClr>
                </a:solidFill>
              </a:rPr>
              <a:t>Листоподобный</a:t>
            </a:r>
            <a:r>
              <a:rPr lang="ru-RU" b="1" dirty="0" smtClean="0">
                <a:solidFill>
                  <a:schemeClr val="accent1">
                    <a:lumMod val="60000"/>
                    <a:lumOff val="40000"/>
                  </a:schemeClr>
                </a:solidFill>
              </a:rPr>
              <a:t> геккон </a:t>
            </a:r>
            <a:r>
              <a:rPr lang="ru-RU" dirty="0" smtClean="0"/>
              <a:t>маскируется, как понятно из названия, под листву деревьев. Обитает эта необычная ящерица в лесах Мадагаскара. О </a:t>
            </a:r>
            <a:r>
              <a:rPr lang="ru-RU" dirty="0" err="1" smtClean="0"/>
              <a:t>листоподобных</a:t>
            </a:r>
            <a:r>
              <a:rPr lang="ru-RU" dirty="0" smtClean="0"/>
              <a:t> </a:t>
            </a:r>
            <a:r>
              <a:rPr lang="ru-RU" dirty="0" err="1" smtClean="0"/>
              <a:t>гекконах</a:t>
            </a:r>
            <a:r>
              <a:rPr lang="ru-RU" dirty="0" smtClean="0"/>
              <a:t> стало известно около 230 лет назад, а в 2004 году ВФДП (Всемирный фонд дикой природы) занес их в список Самых истребляемых. Из-за интересного внешнего вида они стали желанными питомцами у людей, поэтому их в больших количествах отлавливают для продажи. </a:t>
            </a:r>
            <a:endParaRPr lang="ru-RU" dirty="0"/>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Павлиний кузнечик</a:t>
            </a:r>
            <a:endParaRPr lang="ru-RU" b="1" dirty="0">
              <a:effectLst>
                <a:outerShdw blurRad="38100" dist="38100" dir="2700000" algn="tl">
                  <a:srgbClr val="000000">
                    <a:alpha val="43137"/>
                  </a:srgbClr>
                </a:outerShdw>
              </a:effectLst>
            </a:endParaRPr>
          </a:p>
        </p:txBody>
      </p:sp>
      <p:pic>
        <p:nvPicPr>
          <p:cNvPr id="21506" name="Picture 2" descr="Павлиний кузнечик, перуанский кузнечик (Pterochroza ocellata), фото насекомые фотография"/>
          <p:cNvPicPr>
            <a:picLocks noChangeAspect="1" noChangeArrowheads="1"/>
          </p:cNvPicPr>
          <p:nvPr/>
        </p:nvPicPr>
        <p:blipFill>
          <a:blip r:embed="rId2" cstate="print"/>
          <a:srcRect/>
          <a:stretch>
            <a:fillRect/>
          </a:stretch>
        </p:blipFill>
        <p:spPr bwMode="auto">
          <a:xfrm>
            <a:off x="899592" y="1484784"/>
            <a:ext cx="7596336" cy="4886977"/>
          </a:xfrm>
          <a:prstGeom prst="rect">
            <a:avLst/>
          </a:prstGeom>
          <a:noFill/>
          <a:ln>
            <a:solidFill>
              <a:schemeClr val="accent1"/>
            </a:solidFill>
          </a:ln>
        </p:spPr>
      </p:pic>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764704"/>
            <a:ext cx="7772400" cy="5590856"/>
          </a:xfrm>
        </p:spPr>
        <p:txBody>
          <a:bodyPr>
            <a:normAutofit/>
          </a:bodyPr>
          <a:lstStyle/>
          <a:p>
            <a:pPr algn="just"/>
            <a:r>
              <a:rPr lang="ru-RU" b="1" dirty="0" smtClean="0">
                <a:solidFill>
                  <a:schemeClr val="accent1">
                    <a:lumMod val="60000"/>
                    <a:lumOff val="40000"/>
                  </a:schemeClr>
                </a:solidFill>
              </a:rPr>
              <a:t>Павлиний кузнечик </a:t>
            </a:r>
            <a:r>
              <a:rPr lang="ru-RU" dirty="0" smtClean="0"/>
              <a:t>- причудливое насекомое. Этот относительно большой кузнечик  применяет две защитные тактики. В основном он маскируется под сухой лист, но когда его все же заметили, он расправляет свои цветные крылья, рисунок на которых имитирует огромные глаза. Такая тактика обороны вводит врага в заблуждение и не редко спасает кузнечику жизнь.</a:t>
            </a:r>
            <a:endParaRPr lang="ru-RU"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Тигровый муравей</a:t>
            </a:r>
            <a:endParaRPr lang="ru-RU" b="1" dirty="0">
              <a:effectLst>
                <a:outerShdw blurRad="38100" dist="38100" dir="2700000" algn="tl">
                  <a:srgbClr val="000000">
                    <a:alpha val="43137"/>
                  </a:srgbClr>
                </a:outerShdw>
              </a:effectLst>
            </a:endParaRPr>
          </a:p>
        </p:txBody>
      </p:sp>
      <p:pic>
        <p:nvPicPr>
          <p:cNvPr id="19458" name="Picture 2" descr="Тигровый муравей, фото насекомые картинка"/>
          <p:cNvPicPr>
            <a:picLocks noChangeAspect="1" noChangeArrowheads="1"/>
          </p:cNvPicPr>
          <p:nvPr/>
        </p:nvPicPr>
        <p:blipFill>
          <a:blip r:embed="rId2" cstate="print"/>
          <a:srcRect/>
          <a:stretch>
            <a:fillRect/>
          </a:stretch>
        </p:blipFill>
        <p:spPr bwMode="auto">
          <a:xfrm>
            <a:off x="1259632" y="1412776"/>
            <a:ext cx="7128792" cy="5132731"/>
          </a:xfrm>
          <a:prstGeom prst="rect">
            <a:avLst/>
          </a:prstGeom>
          <a:noFill/>
          <a:ln>
            <a:solidFill>
              <a:schemeClr val="accent1"/>
            </a:solidFill>
          </a:ln>
        </p:spPr>
      </p:pic>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764704"/>
            <a:ext cx="7772400" cy="5590856"/>
          </a:xfrm>
        </p:spPr>
        <p:txBody>
          <a:bodyPr/>
          <a:lstStyle/>
          <a:p>
            <a:pPr algn="just"/>
            <a:r>
              <a:rPr lang="ru-RU" b="1" dirty="0" smtClean="0">
                <a:solidFill>
                  <a:schemeClr val="accent1">
                    <a:lumMod val="60000"/>
                    <a:lumOff val="40000"/>
                  </a:schemeClr>
                </a:solidFill>
              </a:rPr>
              <a:t>Тигровый муравей </a:t>
            </a:r>
            <a:r>
              <a:rPr lang="ru-RU" dirty="0" smtClean="0"/>
              <a:t>имеет не только необычную, сходную с тигриной, окраску, но также обладает огромными для муравьев размерами (3 см). При этом он является самым примитивным муравьем в мире. Эти насекомые были найдены в </a:t>
            </a:r>
            <a:r>
              <a:rPr lang="ru-RU" dirty="0" err="1" smtClean="0"/>
              <a:t>Папуа-Новой</a:t>
            </a:r>
            <a:r>
              <a:rPr lang="ru-RU" dirty="0" smtClean="0"/>
              <a:t> Гвинее в 2009 году, поэтому этот вид еще мало изучен. Кто знает, может, они еще удивят весь мир…</a:t>
            </a:r>
            <a:endParaRPr lang="ru-RU"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Гривистый волк</a:t>
            </a:r>
            <a:endParaRPr lang="ru-RU" b="1" dirty="0">
              <a:effectLst>
                <a:outerShdw blurRad="38100" dist="38100" dir="2700000" algn="tl">
                  <a:srgbClr val="000000">
                    <a:alpha val="43137"/>
                  </a:srgbClr>
                </a:outerShdw>
              </a:effectLst>
            </a:endParaRPr>
          </a:p>
        </p:txBody>
      </p:sp>
      <p:pic>
        <p:nvPicPr>
          <p:cNvPr id="17410" name="Picture 2" descr="Гривистый волк (Chrysocyon brachyurus)"/>
          <p:cNvPicPr>
            <a:picLocks noChangeAspect="1" noChangeArrowheads="1"/>
          </p:cNvPicPr>
          <p:nvPr/>
        </p:nvPicPr>
        <p:blipFill>
          <a:blip r:embed="rId2" cstate="print"/>
          <a:srcRect/>
          <a:stretch>
            <a:fillRect/>
          </a:stretch>
        </p:blipFill>
        <p:spPr bwMode="auto">
          <a:xfrm>
            <a:off x="1331640" y="1484784"/>
            <a:ext cx="6984776" cy="4947550"/>
          </a:xfrm>
          <a:prstGeom prst="rect">
            <a:avLst/>
          </a:prstGeom>
          <a:noFill/>
          <a:ln>
            <a:solidFill>
              <a:schemeClr val="accent1"/>
            </a:solidFill>
          </a:ln>
        </p:spPr>
      </p:pic>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908720"/>
            <a:ext cx="7772400" cy="5446840"/>
          </a:xfrm>
        </p:spPr>
        <p:txBody>
          <a:bodyPr>
            <a:normAutofit/>
          </a:bodyPr>
          <a:lstStyle/>
          <a:p>
            <a:pPr algn="just"/>
            <a:r>
              <a:rPr lang="ru-RU" b="1" dirty="0" smtClean="0">
                <a:solidFill>
                  <a:schemeClr val="accent1">
                    <a:lumMod val="60000"/>
                    <a:lumOff val="40000"/>
                  </a:schemeClr>
                </a:solidFill>
                <a:effectLst>
                  <a:outerShdw blurRad="38100" dist="38100" dir="2700000" algn="tl">
                    <a:srgbClr val="000000">
                      <a:alpha val="43137"/>
                    </a:srgbClr>
                  </a:outerShdw>
                </a:effectLst>
              </a:rPr>
              <a:t>Гривистый волк </a:t>
            </a:r>
            <a:r>
              <a:rPr lang="ru-RU" dirty="0" smtClean="0"/>
              <a:t>внешне похож на лисицу, но родство с ними было опровергнуто учеными. Гривистый волк с его длинными тонкими конечностями выглядит несколько странно. Считается, что эта особенность связана со средой обитания. Эти волки живут на равнинах с высокой травой, и такая длина конечностей помогает возвышаться над растениями и обозревать местность.  </a:t>
            </a:r>
            <a:endParaRPr lang="ru-RU" dirty="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Тибетская лиса</a:t>
            </a:r>
            <a:endParaRPr lang="ru-RU" b="1" dirty="0">
              <a:effectLst>
                <a:outerShdw blurRad="38100" dist="38100" dir="2700000" algn="tl">
                  <a:srgbClr val="000000">
                    <a:alpha val="43137"/>
                  </a:srgbClr>
                </a:outerShdw>
              </a:effectLst>
            </a:endParaRPr>
          </a:p>
        </p:txBody>
      </p:sp>
      <p:pic>
        <p:nvPicPr>
          <p:cNvPr id="15362" name="Picture 2" descr="Тибетская лиса (Vulpes ferrilata), фото хищники фотография"/>
          <p:cNvPicPr>
            <a:picLocks noChangeAspect="1" noChangeArrowheads="1"/>
          </p:cNvPicPr>
          <p:nvPr/>
        </p:nvPicPr>
        <p:blipFill>
          <a:blip r:embed="rId2" cstate="print"/>
          <a:srcRect/>
          <a:stretch>
            <a:fillRect/>
          </a:stretch>
        </p:blipFill>
        <p:spPr bwMode="auto">
          <a:xfrm>
            <a:off x="1187624" y="1412776"/>
            <a:ext cx="7272808" cy="5006117"/>
          </a:xfrm>
          <a:prstGeom prst="rect">
            <a:avLst/>
          </a:prstGeom>
          <a:noFill/>
          <a:ln>
            <a:solidFill>
              <a:schemeClr val="accent1"/>
            </a:solidFill>
          </a:ln>
        </p:spPr>
      </p:pic>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836712"/>
            <a:ext cx="7772400" cy="5518848"/>
          </a:xfrm>
        </p:spPr>
        <p:txBody>
          <a:bodyPr>
            <a:normAutofit/>
          </a:bodyPr>
          <a:lstStyle/>
          <a:p>
            <a:pPr algn="just"/>
            <a:r>
              <a:rPr lang="ru-RU" b="1" dirty="0" smtClean="0">
                <a:solidFill>
                  <a:schemeClr val="accent1">
                    <a:lumMod val="60000"/>
                    <a:lumOff val="40000"/>
                  </a:schemeClr>
                </a:solidFill>
              </a:rPr>
              <a:t>Тибетская лиса</a:t>
            </a:r>
            <a:r>
              <a:rPr lang="ru-RU" dirty="0" smtClean="0"/>
              <a:t>, возможно, самая причудливая из всех лисиц. Ее морда кажется квадратной из-за очень густого меха на шее, а разрез глаз намного уже, чем у лисиц других видов. Узкие глаза, как и густой мех на всем теле, для этого жителя полупустынь Тибетского плато, является приспособлением, спасающим от суровых ветров. </a:t>
            </a:r>
            <a:endParaRPr lang="ru-RU"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Рыба-капля</a:t>
            </a:r>
            <a:endParaRPr lang="ru-RU" b="1" dirty="0">
              <a:effectLst>
                <a:outerShdw blurRad="38100" dist="38100" dir="2700000" algn="tl">
                  <a:srgbClr val="000000">
                    <a:alpha val="43137"/>
                  </a:srgbClr>
                </a:outerShdw>
              </a:effectLst>
            </a:endParaRPr>
          </a:p>
        </p:txBody>
      </p:sp>
      <p:pic>
        <p:nvPicPr>
          <p:cNvPr id="57346" name="Picture 2" descr="Рыба-капля (Psychrolutes marcidus), фото рыбы картинка фотография"/>
          <p:cNvPicPr>
            <a:picLocks noChangeAspect="1" noChangeArrowheads="1"/>
          </p:cNvPicPr>
          <p:nvPr/>
        </p:nvPicPr>
        <p:blipFill>
          <a:blip r:embed="rId2" cstate="print"/>
          <a:srcRect/>
          <a:stretch>
            <a:fillRect/>
          </a:stretch>
        </p:blipFill>
        <p:spPr bwMode="auto">
          <a:xfrm>
            <a:off x="755576" y="1628800"/>
            <a:ext cx="7887524" cy="4824536"/>
          </a:xfrm>
          <a:prstGeom prst="rect">
            <a:avLst/>
          </a:prstGeom>
          <a:noFill/>
          <a:ln>
            <a:solidFill>
              <a:schemeClr val="accent1"/>
            </a:solidFill>
          </a:ln>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Киви</a:t>
            </a:r>
            <a:endParaRPr lang="ru-RU" b="1" dirty="0">
              <a:effectLst>
                <a:outerShdw blurRad="38100" dist="38100" dir="2700000" algn="tl">
                  <a:srgbClr val="000000">
                    <a:alpha val="43137"/>
                  </a:srgbClr>
                </a:outerShdw>
              </a:effectLst>
            </a:endParaRPr>
          </a:p>
        </p:txBody>
      </p:sp>
      <p:pic>
        <p:nvPicPr>
          <p:cNvPr id="13314" name="Picture 2" descr="Птица киви (Apteryx), фото птицы фотография"/>
          <p:cNvPicPr>
            <a:picLocks noChangeAspect="1" noChangeArrowheads="1"/>
          </p:cNvPicPr>
          <p:nvPr/>
        </p:nvPicPr>
        <p:blipFill>
          <a:blip r:embed="rId2" cstate="print"/>
          <a:srcRect/>
          <a:stretch>
            <a:fillRect/>
          </a:stretch>
        </p:blipFill>
        <p:spPr bwMode="auto">
          <a:xfrm>
            <a:off x="1043608" y="1412776"/>
            <a:ext cx="7416824" cy="4932189"/>
          </a:xfrm>
          <a:prstGeom prst="rect">
            <a:avLst/>
          </a:prstGeom>
          <a:noFill/>
          <a:ln>
            <a:solidFill>
              <a:schemeClr val="accent1"/>
            </a:solidFill>
          </a:ln>
        </p:spPr>
      </p:pic>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764704"/>
            <a:ext cx="7772400" cy="5590856"/>
          </a:xfrm>
        </p:spPr>
        <p:txBody>
          <a:bodyPr>
            <a:normAutofit/>
          </a:bodyPr>
          <a:lstStyle/>
          <a:p>
            <a:pPr algn="just"/>
            <a:r>
              <a:rPr lang="ru-RU" dirty="0" smtClean="0"/>
              <a:t>Среди птиц самой необычной считается </a:t>
            </a:r>
            <a:r>
              <a:rPr lang="ru-RU" b="1" dirty="0" smtClean="0">
                <a:solidFill>
                  <a:schemeClr val="accent1">
                    <a:lumMod val="60000"/>
                    <a:lumOff val="40000"/>
                  </a:schemeClr>
                </a:solidFill>
              </a:rPr>
              <a:t>птица киви</a:t>
            </a:r>
            <a:r>
              <a:rPr lang="ru-RU" dirty="0" smtClean="0"/>
              <a:t>. То, что птицы могут не летать, уже никого не удивляет, но перья киви очень похожи на шерсть, а ее внешний вид настолько не характерен для пернатых, что ее «птичье происхождение» выдает, разве что, привычка прятать клюв под крыло во время отдыха. У киви грушевидное тело, маленькая голова, короткая шея, совсем маленькие глаза. </a:t>
            </a:r>
            <a:endParaRPr lang="ru-RU" dirty="0"/>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1124744"/>
            <a:ext cx="7772400" cy="5230816"/>
          </a:xfrm>
        </p:spPr>
        <p:txBody>
          <a:bodyPr/>
          <a:lstStyle/>
          <a:p>
            <a:pPr algn="just"/>
            <a:r>
              <a:rPr lang="ru-RU" b="1" dirty="0" smtClean="0"/>
              <a:t>Поиском самых необычных животных планеты уже многие годы занимаются исследователи по всему миру. Найденные существа позволяют людям в очередной раз удивиться, насколько изобретательными могут быть животные, желающие выжить.</a:t>
            </a:r>
            <a:endParaRPr lang="ru-RU" b="1"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692696"/>
            <a:ext cx="7772400" cy="5662864"/>
          </a:xfrm>
        </p:spPr>
        <p:txBody>
          <a:bodyPr>
            <a:normAutofit fontScale="92500"/>
          </a:bodyPr>
          <a:lstStyle/>
          <a:p>
            <a:pPr algn="just"/>
            <a:r>
              <a:rPr lang="ru-RU" b="1" dirty="0" smtClean="0">
                <a:solidFill>
                  <a:schemeClr val="accent1">
                    <a:lumMod val="60000"/>
                    <a:lumOff val="40000"/>
                  </a:schemeClr>
                </a:solidFill>
              </a:rPr>
              <a:t>Рыба-капля</a:t>
            </a:r>
            <a:r>
              <a:rPr lang="ru-RU" dirty="0" smtClean="0"/>
              <a:t>  обитает на большой глубине у берегов Тасмании и Австралии. Давление на таких глубинах настолько велико, что рыбу-каплю спасает только гелеобразный состав тела, который имеет меньшую плотность, чем вода. Такой состав помогает этой рыбе, длиной около 65 см, плавать с низким расходом энергии.  Из-за отсутствия у рыбы-капли мускулов, ей приходится питаться живыми существами, проплывающими мимо нее. Также у нее отсутствует плавательный пузырь, в силу его не функциональности на глубинах, на которых обитает эта рыба. </a:t>
            </a:r>
            <a:endParaRPr lang="ru-RU"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Краб </a:t>
            </a:r>
            <a:r>
              <a:rPr lang="ru-RU" b="1" dirty="0" err="1" smtClean="0">
                <a:effectLst>
                  <a:outerShdw blurRad="38100" dist="38100" dir="2700000" algn="tl">
                    <a:srgbClr val="000000">
                      <a:alpha val="43137"/>
                    </a:srgbClr>
                  </a:outerShdw>
                </a:effectLst>
              </a:rPr>
              <a:t>йети</a:t>
            </a:r>
            <a:endParaRPr lang="ru-RU" b="1" dirty="0">
              <a:effectLst>
                <a:outerShdw blurRad="38100" dist="38100" dir="2700000" algn="tl">
                  <a:srgbClr val="000000">
                    <a:alpha val="43137"/>
                  </a:srgbClr>
                </a:outerShdw>
              </a:effectLst>
            </a:endParaRPr>
          </a:p>
        </p:txBody>
      </p:sp>
      <p:pic>
        <p:nvPicPr>
          <p:cNvPr id="29698" name="Picture 2" descr="Краб йети, пушистый кива (Kiwa hirsuta), фото ракообразные животные фотография"/>
          <p:cNvPicPr>
            <a:picLocks noChangeAspect="1" noChangeArrowheads="1"/>
          </p:cNvPicPr>
          <p:nvPr/>
        </p:nvPicPr>
        <p:blipFill>
          <a:blip r:embed="rId2" cstate="print"/>
          <a:srcRect/>
          <a:stretch>
            <a:fillRect/>
          </a:stretch>
        </p:blipFill>
        <p:spPr bwMode="auto">
          <a:xfrm>
            <a:off x="755576" y="1700808"/>
            <a:ext cx="7920880" cy="4462097"/>
          </a:xfrm>
          <a:prstGeom prst="rect">
            <a:avLst/>
          </a:prstGeom>
          <a:noFill/>
          <a:ln>
            <a:solidFill>
              <a:schemeClr val="accent1"/>
            </a:solidFill>
          </a:ln>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692696"/>
            <a:ext cx="7772400" cy="5662864"/>
          </a:xfrm>
        </p:spPr>
        <p:txBody>
          <a:bodyPr>
            <a:normAutofit/>
          </a:bodyPr>
          <a:lstStyle/>
          <a:p>
            <a:pPr algn="just"/>
            <a:r>
              <a:rPr lang="ru-RU" b="1" dirty="0" smtClean="0">
                <a:solidFill>
                  <a:schemeClr val="accent1">
                    <a:lumMod val="60000"/>
                    <a:lumOff val="40000"/>
                  </a:schemeClr>
                </a:solidFill>
              </a:rPr>
              <a:t>Краб </a:t>
            </a:r>
            <a:r>
              <a:rPr lang="ru-RU" b="1" dirty="0" err="1" smtClean="0">
                <a:solidFill>
                  <a:schemeClr val="accent1">
                    <a:lumMod val="60000"/>
                    <a:lumOff val="40000"/>
                  </a:schemeClr>
                </a:solidFill>
              </a:rPr>
              <a:t>йети</a:t>
            </a:r>
            <a:r>
              <a:rPr lang="ru-RU" b="1" dirty="0" smtClean="0">
                <a:solidFill>
                  <a:schemeClr val="accent1">
                    <a:lumMod val="60000"/>
                    <a:lumOff val="40000"/>
                  </a:schemeClr>
                </a:solidFill>
              </a:rPr>
              <a:t>, или пушистый </a:t>
            </a:r>
            <a:r>
              <a:rPr lang="ru-RU" b="1" dirty="0" err="1" smtClean="0">
                <a:solidFill>
                  <a:schemeClr val="accent1">
                    <a:lumMod val="60000"/>
                    <a:lumOff val="40000"/>
                  </a:schemeClr>
                </a:solidFill>
              </a:rPr>
              <a:t>кива</a:t>
            </a:r>
            <a:r>
              <a:rPr lang="ru-RU" b="1" dirty="0" smtClean="0">
                <a:solidFill>
                  <a:schemeClr val="accent1">
                    <a:lumMod val="60000"/>
                    <a:lumOff val="40000"/>
                  </a:schemeClr>
                </a:solidFill>
              </a:rPr>
              <a:t> </a:t>
            </a:r>
            <a:r>
              <a:rPr lang="ru-RU" dirty="0" smtClean="0"/>
              <a:t>был обнаружен относительно недавно недалеко от острова Пасхи рядом с выходом термальных вод. Из-за существенных отличий между найденным крабом и другими известными ракообразными, ученые создали для этого животного отдельное семейство </a:t>
            </a:r>
            <a:r>
              <a:rPr lang="ru-RU" dirty="0" err="1" smtClean="0"/>
              <a:t>Kiwaidae</a:t>
            </a:r>
            <a:r>
              <a:rPr lang="ru-RU" dirty="0" smtClean="0"/>
              <a:t>. Краб </a:t>
            </a:r>
            <a:r>
              <a:rPr lang="ru-RU" dirty="0" err="1" smtClean="0"/>
              <a:t>йети</a:t>
            </a:r>
            <a:r>
              <a:rPr lang="ru-RU" dirty="0" smtClean="0"/>
              <a:t> имеет странные «обросшие шерстью» клешни. </a:t>
            </a:r>
            <a:endParaRPr lang="ru-RU"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Осьминог </a:t>
            </a:r>
            <a:r>
              <a:rPr lang="ru-RU" b="1" dirty="0" err="1" smtClean="0">
                <a:effectLst>
                  <a:outerShdw blurRad="38100" dist="38100" dir="2700000" algn="tl">
                    <a:srgbClr val="000000">
                      <a:alpha val="43137"/>
                    </a:srgbClr>
                  </a:outerShdw>
                </a:effectLst>
              </a:rPr>
              <a:t>Дамбо</a:t>
            </a:r>
            <a:endParaRPr lang="ru-RU" b="1" dirty="0">
              <a:effectLst>
                <a:outerShdw blurRad="38100" dist="38100" dir="2700000" algn="tl">
                  <a:srgbClr val="000000">
                    <a:alpha val="43137"/>
                  </a:srgbClr>
                </a:outerShdw>
              </a:effectLst>
            </a:endParaRPr>
          </a:p>
        </p:txBody>
      </p:sp>
      <p:pic>
        <p:nvPicPr>
          <p:cNvPr id="27650" name="Picture 2" descr="Осьминог Дамбо октопус, или гримпотевтис (Grimpoteuthis), фото головоногий моллюск фотография"/>
          <p:cNvPicPr>
            <a:picLocks noChangeAspect="1" noChangeArrowheads="1"/>
          </p:cNvPicPr>
          <p:nvPr/>
        </p:nvPicPr>
        <p:blipFill>
          <a:blip r:embed="rId2" cstate="print"/>
          <a:srcRect/>
          <a:stretch>
            <a:fillRect/>
          </a:stretch>
        </p:blipFill>
        <p:spPr bwMode="auto">
          <a:xfrm>
            <a:off x="899592" y="1412776"/>
            <a:ext cx="7635019" cy="5064563"/>
          </a:xfrm>
          <a:prstGeom prst="rect">
            <a:avLst/>
          </a:prstGeom>
          <a:noFill/>
          <a:ln>
            <a:solidFill>
              <a:schemeClr val="accent1"/>
            </a:solidFill>
          </a:ln>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764704"/>
            <a:ext cx="7772400" cy="5112568"/>
          </a:xfrm>
        </p:spPr>
        <p:txBody>
          <a:bodyPr>
            <a:normAutofit lnSpcReduction="10000"/>
          </a:bodyPr>
          <a:lstStyle/>
          <a:p>
            <a:pPr algn="just"/>
            <a:r>
              <a:rPr lang="ru-RU" dirty="0" smtClean="0"/>
              <a:t>Осьминог </a:t>
            </a:r>
            <a:r>
              <a:rPr lang="ru-RU" dirty="0" err="1" smtClean="0"/>
              <a:t>Дамбо</a:t>
            </a:r>
            <a:r>
              <a:rPr lang="ru-RU" dirty="0" smtClean="0"/>
              <a:t> </a:t>
            </a:r>
            <a:r>
              <a:rPr lang="ru-RU" dirty="0" err="1" smtClean="0"/>
              <a:t>октопус</a:t>
            </a:r>
            <a:r>
              <a:rPr lang="ru-RU" dirty="0" smtClean="0"/>
              <a:t> обитает в </a:t>
            </a:r>
            <a:r>
              <a:rPr lang="ru-RU" dirty="0" err="1" smtClean="0"/>
              <a:t>Тасманском</a:t>
            </a:r>
            <a:r>
              <a:rPr lang="ru-RU" dirty="0" smtClean="0"/>
              <a:t> море на глубине около 400 метров. Этот осьминог размером не больше 10 см. Его отличительная особенность – пара длинных, плоских плавников, похожих на уши. Отсюда и название этого животного «</a:t>
            </a:r>
            <a:r>
              <a:rPr lang="ru-RU" dirty="0" err="1" smtClean="0"/>
              <a:t>Дамбо</a:t>
            </a:r>
            <a:r>
              <a:rPr lang="ru-RU" dirty="0" smtClean="0"/>
              <a:t>» (слоненок </a:t>
            </a:r>
            <a:r>
              <a:rPr lang="ru-RU" dirty="0" err="1" smtClean="0"/>
              <a:t>Дамбо</a:t>
            </a:r>
            <a:r>
              <a:rPr lang="ru-RU" dirty="0" smtClean="0"/>
              <a:t>). Отдельные щупальца осьминога соединены друг с другом гибкой перепонкой – </a:t>
            </a:r>
            <a:r>
              <a:rPr lang="ru-RU" dirty="0" err="1" smtClean="0"/>
              <a:t>умбреллой</a:t>
            </a:r>
            <a:r>
              <a:rPr lang="ru-RU" dirty="0" smtClean="0"/>
              <a:t>. Она при содействии плавников является движущей силой животного. </a:t>
            </a:r>
            <a:endParaRPr lang="ru-RU"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b="1" dirty="0" smtClean="0">
                <a:effectLst>
                  <a:outerShdw blurRad="38100" dist="38100" dir="2700000" algn="tl">
                    <a:srgbClr val="000000">
                      <a:alpha val="43137"/>
                    </a:srgbClr>
                  </a:outerShdw>
                </a:effectLst>
              </a:rPr>
              <a:t>Морской дракон</a:t>
            </a:r>
            <a:endParaRPr lang="ru-RU" b="1" dirty="0">
              <a:effectLst>
                <a:outerShdw blurRad="38100" dist="38100" dir="2700000" algn="tl">
                  <a:srgbClr val="000000">
                    <a:alpha val="43137"/>
                  </a:srgbClr>
                </a:outerShdw>
              </a:effectLst>
            </a:endParaRPr>
          </a:p>
        </p:txBody>
      </p:sp>
      <p:pic>
        <p:nvPicPr>
          <p:cNvPr id="25602" name="Picture 2" descr="Лиственный морской дракон, или тряпичник (Phycodurus eques), фото рыбы картинка"/>
          <p:cNvPicPr>
            <a:picLocks noChangeAspect="1" noChangeArrowheads="1"/>
          </p:cNvPicPr>
          <p:nvPr/>
        </p:nvPicPr>
        <p:blipFill>
          <a:blip r:embed="rId2" cstate="print"/>
          <a:srcRect/>
          <a:stretch>
            <a:fillRect/>
          </a:stretch>
        </p:blipFill>
        <p:spPr bwMode="auto">
          <a:xfrm>
            <a:off x="1259632" y="1484784"/>
            <a:ext cx="6880928" cy="5057483"/>
          </a:xfrm>
          <a:prstGeom prst="rect">
            <a:avLst/>
          </a:prstGeom>
          <a:noFill/>
          <a:ln>
            <a:solidFill>
              <a:schemeClr val="accent1"/>
            </a:solidFill>
          </a:ln>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914400" y="692696"/>
            <a:ext cx="7772400" cy="5662864"/>
          </a:xfrm>
        </p:spPr>
        <p:txBody>
          <a:bodyPr>
            <a:normAutofit/>
          </a:bodyPr>
          <a:lstStyle/>
          <a:p>
            <a:pPr algn="just"/>
            <a:r>
              <a:rPr lang="ru-RU" b="1" dirty="0" smtClean="0">
                <a:solidFill>
                  <a:schemeClr val="accent1">
                    <a:lumMod val="60000"/>
                    <a:lumOff val="40000"/>
                  </a:schemeClr>
                </a:solidFill>
              </a:rPr>
              <a:t>Лиственный морской дракон, или тряпичник </a:t>
            </a:r>
            <a:r>
              <a:rPr lang="ru-RU" dirty="0" smtClean="0"/>
              <a:t>внешне похож на странного морского конька. Обитает он в прибрежных водах Австралии, на мелководьях. Отростки на всем теле морского дракона создают ему идеальную маскировку. При этом выросты не являются плавниками. Тряпичник заслужил своим необычным видом честь быть официальной эмблемой штата Южная Австралия.</a:t>
            </a:r>
            <a:endParaRPr lang="ru-RU" dirty="0"/>
          </a:p>
        </p:txBody>
      </p:sp>
    </p:spTree>
  </p:cSld>
  <p:clrMapOvr>
    <a:masterClrMapping/>
  </p:clrMapOvr>
  <p:transition spd="med">
    <p:fade/>
  </p:transition>
  <p:timing>
    <p:tnLst>
      <p:par>
        <p:cTn id="1" dur="indefinite" restart="never" nodeType="tmRoot"/>
      </p:par>
    </p:tnLst>
  </p:timing>
</p:sld>
</file>

<file path=ppt/theme/_rels/theme7.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Тема11">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000">
            <a:solidFill>
              <a:schemeClr val="accent2"/>
            </a:solidFill>
          </a:defRPr>
        </a:defPPr>
      </a:lstStyle>
    </a:txDef>
  </a:objectDefaults>
  <a:extraClrSchemeLst/>
</a:theme>
</file>

<file path=ppt/theme/theme2.xml><?xml version="1.0" encoding="utf-8"?>
<a:theme xmlns:a="http://schemas.openxmlformats.org/drawingml/2006/main" name="Тема6">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000">
            <a:solidFill>
              <a:schemeClr val="accent2"/>
            </a:solidFill>
          </a:defRPr>
        </a:defPPr>
      </a:lstStyle>
    </a:txDef>
  </a:objectDefaults>
  <a:extraClrSchemeLst/>
</a:theme>
</file>

<file path=ppt/theme/theme3.xml><?xml version="1.0" encoding="utf-8"?>
<a:theme xmlns:a="http://schemas.openxmlformats.org/drawingml/2006/main" name="Тема7">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000">
            <a:solidFill>
              <a:schemeClr val="accent2"/>
            </a:solidFill>
          </a:defRPr>
        </a:defPPr>
      </a:lstStyle>
    </a:txDef>
  </a:objectDefaults>
  <a:extraClrSchemeLst/>
</a:theme>
</file>

<file path=ppt/theme/theme4.xml><?xml version="1.0" encoding="utf-8"?>
<a:theme xmlns:a="http://schemas.openxmlformats.org/drawingml/2006/main" name="ms_pptprojoverview_tp01018456">
  <a:themeElements>
    <a:clrScheme name="ms_pptprojoverview_tp01018456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ms_pptprojoverview_tp01018456">
      <a:majorFont>
        <a:latin typeface="Trebuchet MS"/>
        <a:ea typeface=""/>
        <a:cs typeface=""/>
      </a:majorFont>
      <a:minorFont>
        <a:latin typeface="Trebuchet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s_pptprojoverview_tp01018456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ms_pptprojoverview_tp01018456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ms_pptprojoverview_tp01018456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Textured template_Green Segoe_TP10286782">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6.xml><?xml version="1.0" encoding="utf-8"?>
<a:theme xmlns:a="http://schemas.openxmlformats.org/drawingml/2006/main" name="Белый текст и шрифт Courier для слайдов с кодом">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7.xml><?xml version="1.0" encoding="utf-8"?>
<a:theme xmlns:a="http://schemas.openxmlformats.org/drawingml/2006/main" name="Метро">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8.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Тема11</Template>
  <TotalTime>31</TotalTime>
  <Words>741</Words>
  <Application>Microsoft Office PowerPoint</Application>
  <PresentationFormat>Экран (4:3)</PresentationFormat>
  <Paragraphs>27</Paragraphs>
  <Slides>22</Slides>
  <Notes>2</Notes>
  <HiddenSlides>0</HiddenSlides>
  <MMClips>0</MMClips>
  <ScaleCrop>false</ScaleCrop>
  <HeadingPairs>
    <vt:vector size="4" baseType="variant">
      <vt:variant>
        <vt:lpstr>Тема</vt:lpstr>
      </vt:variant>
      <vt:variant>
        <vt:i4>7</vt:i4>
      </vt:variant>
      <vt:variant>
        <vt:lpstr>Заголовки слайдов</vt:lpstr>
      </vt:variant>
      <vt:variant>
        <vt:i4>22</vt:i4>
      </vt:variant>
    </vt:vector>
  </HeadingPairs>
  <TitlesOfParts>
    <vt:vector size="29" baseType="lpstr">
      <vt:lpstr>Тема11</vt:lpstr>
      <vt:lpstr>Тема6</vt:lpstr>
      <vt:lpstr>Тема7</vt:lpstr>
      <vt:lpstr>ms_pptprojoverview_tp01018456</vt:lpstr>
      <vt:lpstr>1_Textured template_Green Segoe_TP10286782</vt:lpstr>
      <vt:lpstr>Белый текст и шрифт Courier для слайдов с кодом</vt:lpstr>
      <vt:lpstr>Метро</vt:lpstr>
      <vt:lpstr>Тайны животного мира </vt:lpstr>
      <vt:lpstr>Рыба-капля</vt:lpstr>
      <vt:lpstr>Презентация PowerPoint</vt:lpstr>
      <vt:lpstr>Краб йети</vt:lpstr>
      <vt:lpstr>Презентация PowerPoint</vt:lpstr>
      <vt:lpstr>Осьминог Дамбо</vt:lpstr>
      <vt:lpstr>Презентация PowerPoint</vt:lpstr>
      <vt:lpstr>Морской дракон</vt:lpstr>
      <vt:lpstr>Презентация PowerPoint</vt:lpstr>
      <vt:lpstr>Листоподобный геккон</vt:lpstr>
      <vt:lpstr>Презентация PowerPoint</vt:lpstr>
      <vt:lpstr>Павлиний кузнечик</vt:lpstr>
      <vt:lpstr>Презентация PowerPoint</vt:lpstr>
      <vt:lpstr>Тигровый муравей</vt:lpstr>
      <vt:lpstr>Презентация PowerPoint</vt:lpstr>
      <vt:lpstr>Гривистый волк</vt:lpstr>
      <vt:lpstr>Презентация PowerPoint</vt:lpstr>
      <vt:lpstr>Тибетская лиса</vt:lpstr>
      <vt:lpstr>Презентация PowerPoint</vt:lpstr>
      <vt:lpstr>Киви</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Самые необычные животные</dc:title>
  <dc:creator>www.zooclub.ru</dc:creator>
  <cp:keywords>животные</cp:keywords>
  <dc:description>Данная презентация может быть использована в личных целях, но не может быть опубликована в интернете на других сайтах.</dc:description>
  <cp:lastModifiedBy>Асус</cp:lastModifiedBy>
  <cp:revision>9</cp:revision>
  <dcterms:created xsi:type="dcterms:W3CDTF">2015-09-03T10:54:24Z</dcterms:created>
  <dcterms:modified xsi:type="dcterms:W3CDTF">2020-04-28T08:21:08Z</dcterms:modified>
  <cp:contentStatus/>
</cp:coreProperties>
</file>